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24384000" cy="13716000"/>
  <p:notesSz cx="6858000" cy="9144000"/>
  <p:embeddedFontLst>
    <p:embeddedFont>
      <p:font typeface="Century Gothic" panose="020B0502020202020204" pitchFamily="34" charset="0"/>
      <p:regular r:id="rId25"/>
      <p:bold r:id="rId26"/>
      <p:italic r:id="rId27"/>
      <p:boldItalic r:id="rId28"/>
    </p:embeddedFont>
    <p:embeddedFont>
      <p:font typeface="Garamond" panose="02020404030301010803" pitchFamily="18" charset="0"/>
      <p:regular r:id="rId29"/>
      <p:bold r:id="rId30"/>
      <p:italic r:id="rId31"/>
      <p:boldItalic r:id="rId32"/>
    </p:embeddedFont>
    <p:embeddedFont>
      <p:font typeface="Helvetica Neue" panose="02000503000000020004" pitchFamily="2"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FNqd8Qlhu7PQsqxC4FuJp/J3r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31B289-E24A-4D7C-8F08-4FCA41D9A5D0}">
  <a:tblStyle styleId="{4231B289-E24A-4D7C-8F08-4FCA41D9A5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54"/>
    <p:restoredTop sz="75547"/>
  </p:normalViewPr>
  <p:slideViewPr>
    <p:cSldViewPr snapToGrid="0" snapToObjects="1">
      <p:cViewPr varScale="1">
        <p:scale>
          <a:sx n="28" d="100"/>
          <a:sy n="28" d="100"/>
        </p:scale>
        <p:origin x="224" y="72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tlanta"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Stay-at-home_order" TargetMode="External"/><Relationship Id="rId4" Type="http://schemas.openxmlformats.org/officeDocument/2006/relationships/hyperlink" Target="https://en.wikipedia.org/wiki/Keisha_Lance_Bottom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74889a18f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Good evening,</a:t>
            </a:r>
          </a:p>
          <a:p>
            <a:pPr marL="0" lvl="0" indent="0" algn="l" rtl="0">
              <a:spcBef>
                <a:spcPts val="0"/>
              </a:spcBef>
              <a:spcAft>
                <a:spcPts val="0"/>
              </a:spcAft>
              <a:buNone/>
            </a:pPr>
            <a:r>
              <a:rPr lang="en-US" dirty="0"/>
              <a:t>The peach state is one of the fastest growing states in the US. Our group has decided to study how covid has affected the population growth. And we are doing so by using the </a:t>
            </a:r>
            <a:r>
              <a:rPr lang="en-US" dirty="0" err="1"/>
              <a:t>cencus</a:t>
            </a:r>
            <a:r>
              <a:rPr lang="en-US" dirty="0"/>
              <a:t> release estimate over the years.  </a:t>
            </a:r>
          </a:p>
          <a:p>
            <a:pPr marL="0" lvl="0" indent="0" algn="l" rtl="0">
              <a:spcBef>
                <a:spcPts val="0"/>
              </a:spcBef>
              <a:spcAft>
                <a:spcPts val="0"/>
              </a:spcAft>
              <a:buNone/>
            </a:pPr>
            <a:endParaRPr dirty="0"/>
          </a:p>
        </p:txBody>
      </p:sp>
      <p:sp>
        <p:nvSpPr>
          <p:cNvPr id="89" name="Google Shape;89;g1274889a18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3f7687a55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3f7687a55_1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very high r-value for pop change. though rate of change is decreasing.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3f7687a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3f7687a5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3f7687a5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3f7687a55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f3f7687a5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f3f7687a55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3f7687a55_2_2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3f7687a55_2_237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3f7687a5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3f7687a55_1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3f7687a5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3f7687a55_0_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3f7687a55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3f7687a55_2_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3f7687a55_2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3f7687a55_2_15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3f7687a55_2_1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3f7687a55_2_19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presentation will consist of presenting the background which will be done by me.</a:t>
            </a:r>
          </a:p>
          <a:p>
            <a:pPr marL="0" lvl="0" indent="0" algn="l" rtl="0">
              <a:spcBef>
                <a:spcPts val="0"/>
              </a:spcBef>
              <a:spcAft>
                <a:spcPts val="0"/>
              </a:spcAft>
              <a:buNone/>
            </a:pPr>
            <a:r>
              <a:rPr lang="en-US" dirty="0"/>
              <a:t>Yi and Jesse will present the </a:t>
            </a:r>
            <a:r>
              <a:rPr lang="en-US" dirty="0" err="1"/>
              <a:t>analyisis</a:t>
            </a:r>
            <a:r>
              <a:rPr lang="en-US" dirty="0"/>
              <a:t>.</a:t>
            </a:r>
            <a:endParaRPr dirty="0"/>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3f7687a55_2_2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f3f7687a55_2_28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3f7687a55_2_3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3f7687a55_2_32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3f7687a55_2_3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f3f7687a55_2_32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Popular belief will suggest that the pandemic would have tremendously affected GA counties population. We expect that there will be a shift of population from urban towards rural counties.  We think that with every ailment covid brought the rate of rural counties has surpassed that of urban ones.</a:t>
            </a:r>
          </a:p>
          <a:p>
            <a:pPr marL="0" lvl="0" indent="0" algn="l" rtl="0">
              <a:spcBef>
                <a:spcPts val="0"/>
              </a:spcBef>
              <a:spcAft>
                <a:spcPts val="0"/>
              </a:spcAft>
              <a:buNone/>
            </a:pPr>
            <a:r>
              <a:rPr lang="en-US" dirty="0"/>
              <a:t>Our hypothesis is that rural population grew more than that of urban ……</a:t>
            </a:r>
            <a:endParaRPr dirty="0"/>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order to prove our hypothesis we took our </a:t>
            </a:r>
            <a:r>
              <a:rPr lang="en-US" dirty="0" err="1"/>
              <a:t>cencus</a:t>
            </a:r>
            <a:r>
              <a:rPr lang="en-US" dirty="0"/>
              <a:t> data and downloaded </a:t>
            </a:r>
            <a:r>
              <a:rPr lang="en-US" dirty="0" err="1"/>
              <a:t>csvs</a:t>
            </a:r>
            <a:r>
              <a:rPr lang="en-US" dirty="0"/>
              <a:t>. Since we have such a large number of counties we decided to select 10 random counties  to analyze them. From these data we </a:t>
            </a:r>
            <a:r>
              <a:rPr lang="en-US" dirty="0" err="1"/>
              <a:t>wil</a:t>
            </a:r>
            <a:r>
              <a:rPr lang="en-US" dirty="0"/>
              <a:t> formulate a growth rate by year and </a:t>
            </a:r>
            <a:r>
              <a:rPr lang="en-US" dirty="0" err="1"/>
              <a:t>ccounties</a:t>
            </a:r>
            <a:r>
              <a:rPr lang="en-US" dirty="0"/>
              <a:t>. We used plots to analyze patterns across data sets and to finish we created a heat map to </a:t>
            </a:r>
            <a:r>
              <a:rPr lang="en-US" dirty="0" err="1"/>
              <a:t>vizualise</a:t>
            </a:r>
            <a:r>
              <a:rPr lang="en-US" dirty="0"/>
              <a:t> the trends before and after covid.</a:t>
            </a:r>
            <a:endParaRPr dirty="0"/>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3f7687a5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3f7687a55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2020 will be considered our COVID start year. Rural countries are defined by the state office of rural health as counties with a population of less than 50k. This map shows that </a:t>
            </a:r>
            <a:r>
              <a:rPr lang="en-US" dirty="0" err="1"/>
              <a:t>ga</a:t>
            </a:r>
            <a:r>
              <a:rPr lang="en-US" dirty="0"/>
              <a:t> has a total of 159 </a:t>
            </a:r>
            <a:r>
              <a:rPr lang="en-US" dirty="0" err="1"/>
              <a:t>countes</a:t>
            </a:r>
            <a:r>
              <a:rPr lang="en-US" dirty="0"/>
              <a:t> which 39 are urban and 120 rural. In those 120 2 are designated rural based on military installation.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sz="1050" dirty="0">
                <a:solidFill>
                  <a:srgbClr val="202122"/>
                </a:solidFill>
                <a:highlight>
                  <a:srgbClr val="FFFFFF"/>
                </a:highlight>
                <a:latin typeface="Arial"/>
                <a:ea typeface="Arial"/>
                <a:cs typeface="Arial"/>
                <a:sym typeface="Arial"/>
              </a:rPr>
              <a:t>On March 23, </a:t>
            </a:r>
            <a:r>
              <a:rPr lang="en-US" sz="1050" dirty="0">
                <a:solidFill>
                  <a:srgbClr val="0645AD"/>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Atlanta</a:t>
            </a:r>
            <a:r>
              <a:rPr lang="en-US" sz="1050" dirty="0">
                <a:solidFill>
                  <a:srgbClr val="202122"/>
                </a:solidFill>
                <a:highlight>
                  <a:srgbClr val="FFFFFF"/>
                </a:highlight>
                <a:latin typeface="Arial"/>
                <a:ea typeface="Arial"/>
                <a:cs typeface="Arial"/>
                <a:sym typeface="Arial"/>
              </a:rPr>
              <a:t> mayor </a:t>
            </a:r>
            <a:r>
              <a:rPr lang="en-US" sz="1050" dirty="0">
                <a:solidFill>
                  <a:srgbClr val="0645AD"/>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Keisha Lance Bottoms</a:t>
            </a:r>
            <a:r>
              <a:rPr lang="en-US" sz="1050" dirty="0">
                <a:solidFill>
                  <a:srgbClr val="202122"/>
                </a:solidFill>
                <a:highlight>
                  <a:srgbClr val="FFFFFF"/>
                </a:highlight>
                <a:latin typeface="Arial"/>
                <a:ea typeface="Arial"/>
                <a:cs typeface="Arial"/>
                <a:sym typeface="Arial"/>
              </a:rPr>
              <a:t> signed a 14-day </a:t>
            </a:r>
            <a:r>
              <a:rPr lang="en-US" sz="1050" dirty="0">
                <a:solidFill>
                  <a:srgbClr val="0645AD"/>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stay-at-home order</a:t>
            </a:r>
            <a:r>
              <a:rPr lang="en-US" sz="1050" dirty="0">
                <a:solidFill>
                  <a:srgbClr val="202122"/>
                </a:solidFill>
                <a:highlight>
                  <a:srgbClr val="FFFFFF"/>
                </a:highlight>
                <a:latin typeface="Arial"/>
                <a:ea typeface="Arial"/>
                <a:cs typeface="Arial"/>
                <a:sym typeface="Arial"/>
              </a:rPr>
              <a:t> to direct all city residents to stay at home except for performing essential tasks through April 7.</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f3f7687a5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f3f7687a55_1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10 randomly selected counties out of 159 counties. The </a:t>
            </a:r>
            <a:r>
              <a:rPr lang="en-US" dirty="0" err="1"/>
              <a:t>couties</a:t>
            </a:r>
            <a:r>
              <a:rPr lang="en-US" dirty="0"/>
              <a:t> selected in green are the one with a population greater than 500 k. Here we see that </a:t>
            </a:r>
            <a:r>
              <a:rPr lang="en-US" dirty="0" err="1"/>
              <a:t>fulton</a:t>
            </a:r>
            <a:r>
              <a:rPr lang="en-US" dirty="0"/>
              <a:t> county is the largest one with a million people approximately.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turnover to </a:t>
            </a:r>
            <a:r>
              <a:rPr lang="en-US" dirty="0" err="1"/>
              <a:t>yi</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3f7687a5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3f7687a55_1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here’s what it looks like graphed.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74889a18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74889a18f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size isn’t everything. we should look at the relative change from year to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3f7687a5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3f7687a55_1_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is what that table looks like graphed. bit of a mess…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24384000" cy="13716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615740" y="2535460"/>
            <a:ext cx="19152524" cy="861590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2895602" y="2823230"/>
            <a:ext cx="18592800" cy="806954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10271760" y="2535460"/>
            <a:ext cx="3840480" cy="1463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10500360" y="2535461"/>
            <a:ext cx="3383280" cy="129059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123416" y="4182526"/>
            <a:ext cx="18137172" cy="5181600"/>
          </a:xfrm>
        </p:spPr>
        <p:txBody>
          <a:bodyPr tIns="45720" bIns="45720" anchor="ctr">
            <a:noAutofit/>
          </a:bodyPr>
          <a:lstStyle>
            <a:lvl1pPr algn="ctr">
              <a:lnSpc>
                <a:spcPct val="83000"/>
              </a:lnSpc>
              <a:defRPr lang="en-US" sz="14400" b="0" kern="1200" cap="all" spc="-2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3124200" y="9364125"/>
            <a:ext cx="18141696" cy="914402"/>
          </a:xfrm>
        </p:spPr>
        <p:txBody>
          <a:bodyPr>
            <a:normAutofit/>
          </a:bodyPr>
          <a:lstStyle>
            <a:lvl1pPr marL="0" indent="0" algn="ctr">
              <a:spcBef>
                <a:spcPts val="0"/>
              </a:spcBef>
              <a:buNone/>
              <a:defRPr sz="3200" spc="160" baseline="0">
                <a:solidFill>
                  <a:schemeClr val="tx1"/>
                </a:solidFill>
              </a:defRPr>
            </a:lvl1pPr>
            <a:lvl2pPr marL="914400" indent="0" algn="ctr">
              <a:buNone/>
              <a:defRPr sz="3200"/>
            </a:lvl2pPr>
            <a:lvl3pPr marL="1828800" indent="0" algn="ctr">
              <a:buNone/>
              <a:defRPr sz="32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20" name="Date Placeholder 19"/>
          <p:cNvSpPr>
            <a:spLocks noGrp="1"/>
          </p:cNvSpPr>
          <p:nvPr>
            <p:ph type="dt" sz="half" idx="10"/>
          </p:nvPr>
        </p:nvSpPr>
        <p:spPr>
          <a:xfrm>
            <a:off x="10637520" y="2682511"/>
            <a:ext cx="3108960" cy="1054426"/>
          </a:xfrm>
        </p:spPr>
        <p:txBody>
          <a:bodyPr/>
          <a:lstStyle>
            <a:lvl1pPr algn="ctr">
              <a:defRPr sz="2600" spc="0" baseline="0">
                <a:solidFill>
                  <a:schemeClr val="tx1"/>
                </a:solidFill>
                <a:latin typeface="+mn-lt"/>
              </a:defRPr>
            </a:lvl1pPr>
          </a:lstStyle>
          <a:p>
            <a:fld id="{DDA51639-B2D6-4652-B8C3-1B4C224A7BAF}" type="datetimeFigureOut">
              <a:rPr lang="en-US" dirty="0"/>
              <a:t>5/2/22</a:t>
            </a:fld>
            <a:endParaRPr lang="en-US" dirty="0"/>
          </a:p>
        </p:txBody>
      </p:sp>
      <p:sp>
        <p:nvSpPr>
          <p:cNvPr id="21" name="Footer Placeholder 20"/>
          <p:cNvSpPr>
            <a:spLocks noGrp="1"/>
          </p:cNvSpPr>
          <p:nvPr>
            <p:ph type="ftr" sz="quarter" idx="11"/>
          </p:nvPr>
        </p:nvSpPr>
        <p:spPr>
          <a:xfrm>
            <a:off x="2907792" y="10422120"/>
            <a:ext cx="11811000" cy="4572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17213839" y="10424160"/>
            <a:ext cx="4223762" cy="457200"/>
          </a:xfrm>
        </p:spPr>
        <p:txBody>
          <a:bodyPr/>
          <a:lstStyle>
            <a:lvl1pPr>
              <a:defRPr>
                <a:solidFill>
                  <a:schemeClr val="tx1">
                    <a:lumMod val="75000"/>
                    <a:lumOff val="25000"/>
                  </a:schemeClr>
                </a:solidFill>
              </a:defRPr>
            </a:lvl1p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21961454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5/2/22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189114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983200" y="1524000"/>
            <a:ext cx="4724400" cy="10515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1524000"/>
            <a:ext cx="16154400" cy="10515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5/2/22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5309600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7"/>
          <p:cNvSpPr txBox="1">
            <a:spLocks noGrp="1"/>
          </p:cNvSpPr>
          <p:nvPr>
            <p:ph type="body" idx="1"/>
          </p:nvPr>
        </p:nvSpPr>
        <p:spPr>
          <a:xfrm>
            <a:off x="1219200" y="11986162"/>
            <a:ext cx="21945599" cy="605791"/>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000"/>
              <a:buFont typeface="Arial"/>
              <a:buNone/>
              <a:defRPr sz="3000">
                <a:latin typeface="Arial"/>
                <a:ea typeface="Arial"/>
                <a:cs typeface="Arial"/>
                <a:sym typeface="Arial"/>
              </a:defRPr>
            </a:lvl1pPr>
            <a:lvl2pPr marL="914400" lvl="1" indent="-400050" algn="l">
              <a:lnSpc>
                <a:spcPct val="90000"/>
              </a:lnSpc>
              <a:spcBef>
                <a:spcPts val="2400"/>
              </a:spcBef>
              <a:spcAft>
                <a:spcPts val="0"/>
              </a:spcAft>
              <a:buClr>
                <a:srgbClr val="000000"/>
              </a:buClr>
              <a:buSzPts val="2700"/>
              <a:buChar char="•"/>
              <a:defRPr/>
            </a:lvl2pPr>
            <a:lvl3pPr marL="1371600" lvl="2" indent="-400050" algn="l">
              <a:lnSpc>
                <a:spcPct val="90000"/>
              </a:lnSpc>
              <a:spcBef>
                <a:spcPts val="2400"/>
              </a:spcBef>
              <a:spcAft>
                <a:spcPts val="0"/>
              </a:spcAft>
              <a:buClr>
                <a:srgbClr val="000000"/>
              </a:buClr>
              <a:buSzPts val="2700"/>
              <a:buChar char="•"/>
              <a:defRPr/>
            </a:lvl3pPr>
            <a:lvl4pPr marL="1828800" lvl="3" indent="-400050" algn="l">
              <a:lnSpc>
                <a:spcPct val="90000"/>
              </a:lnSpc>
              <a:spcBef>
                <a:spcPts val="2400"/>
              </a:spcBef>
              <a:spcAft>
                <a:spcPts val="0"/>
              </a:spcAft>
              <a:buClr>
                <a:srgbClr val="000000"/>
              </a:buClr>
              <a:buSzPts val="2700"/>
              <a:buChar char="•"/>
              <a:defRPr/>
            </a:lvl4pPr>
            <a:lvl5pPr marL="2286000" lvl="4" indent="-400050" algn="l">
              <a:lnSpc>
                <a:spcPct val="90000"/>
              </a:lnSpc>
              <a:spcBef>
                <a:spcPts val="2400"/>
              </a:spcBef>
              <a:spcAft>
                <a:spcPts val="0"/>
              </a:spcAft>
              <a:buClr>
                <a:srgbClr val="000000"/>
              </a:buClr>
              <a:buSzPts val="2700"/>
              <a:buChar char="•"/>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11" name="Google Shape;11;p7"/>
          <p:cNvSpPr txBox="1">
            <a:spLocks noGrp="1"/>
          </p:cNvSpPr>
          <p:nvPr>
            <p:ph type="title"/>
          </p:nvPr>
        </p:nvSpPr>
        <p:spPr>
          <a:xfrm>
            <a:off x="1219200" y="3543300"/>
            <a:ext cx="21945600" cy="4267200"/>
          </a:xfrm>
          <a:prstGeom prst="rect">
            <a:avLst/>
          </a:prstGeom>
          <a:noFill/>
          <a:ln>
            <a:noFill/>
          </a:ln>
        </p:spPr>
        <p:txBody>
          <a:bodyPr spcFirstLastPara="1" wrap="square" lIns="50800" tIns="50800" rIns="50800" bIns="50800" anchor="b" anchorCtr="0">
            <a:normAutofit/>
          </a:bodyPr>
          <a:lstStyle>
            <a:lvl1pPr lvl="0" algn="ctr">
              <a:lnSpc>
                <a:spcPct val="80000"/>
              </a:lnSpc>
              <a:spcBef>
                <a:spcPts val="0"/>
              </a:spcBef>
              <a:spcAft>
                <a:spcPts val="0"/>
              </a:spcAft>
              <a:buClr>
                <a:srgbClr val="000000"/>
              </a:buClr>
              <a:buSzPts val="12800"/>
              <a:buFont typeface="Arial"/>
              <a:buNone/>
              <a:defRPr sz="12800"/>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a:endParaRPr/>
          </a:p>
        </p:txBody>
      </p:sp>
      <p:sp>
        <p:nvSpPr>
          <p:cNvPr id="12" name="Google Shape;12;p7"/>
          <p:cNvSpPr txBox="1">
            <a:spLocks noGrp="1"/>
          </p:cNvSpPr>
          <p:nvPr>
            <p:ph type="body" idx="2"/>
          </p:nvPr>
        </p:nvSpPr>
        <p:spPr>
          <a:xfrm>
            <a:off x="1219200" y="7567579"/>
            <a:ext cx="21945600" cy="2250593"/>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1pPr>
            <a:lvl2pPr marL="914400" lvl="1" indent="-228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2pPr>
            <a:lvl3pPr marL="1371600" lvl="2" indent="-228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3pPr>
            <a:lvl4pPr marL="1828800" lvl="3" indent="-228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4pPr>
            <a:lvl5pPr marL="2286000" lvl="4" indent="-228600" algn="ctr">
              <a:lnSpc>
                <a:spcPct val="100000"/>
              </a:lnSpc>
              <a:spcBef>
                <a:spcPts val="0"/>
              </a:spcBef>
              <a:spcAft>
                <a:spcPts val="0"/>
              </a:spcAft>
              <a:buClr>
                <a:srgbClr val="000000"/>
              </a:buClr>
              <a:buSzPts val="6000"/>
              <a:buFont typeface="Arial"/>
              <a:buNone/>
              <a:defRPr sz="6000">
                <a:latin typeface="Arial"/>
                <a:ea typeface="Arial"/>
                <a:cs typeface="Arial"/>
                <a:sym typeface="Arial"/>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13" name="Google Shape;13;p7"/>
          <p:cNvSpPr txBox="1">
            <a:spLocks noGrp="1"/>
          </p:cNvSpPr>
          <p:nvPr>
            <p:ph type="sldNum" idx="12"/>
          </p:nvPr>
        </p:nvSpPr>
        <p:spPr>
          <a:xfrm>
            <a:off x="12001499" y="12700000"/>
            <a:ext cx="388621" cy="42926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marL="0" lvl="1"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marL="0" lvl="2"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marL="0" lvl="3"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marL="0" lvl="4"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marL="0" lvl="5"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marL="0" lvl="6"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marL="0" lvl="7"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marL="0" lvl="8"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48518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Bullets" type="tx">
  <p:cSld name="Title &amp; Bullets">
    <p:spTree>
      <p:nvGrpSpPr>
        <p:cNvPr id="1" name="Shape 14"/>
        <p:cNvGrpSpPr/>
        <p:nvPr/>
      </p:nvGrpSpPr>
      <p:grpSpPr>
        <a:xfrm>
          <a:off x="0" y="0"/>
          <a:ext cx="0" cy="0"/>
          <a:chOff x="0" y="0"/>
          <a:chExt cx="0" cy="0"/>
        </a:xfrm>
      </p:grpSpPr>
      <p:sp>
        <p:nvSpPr>
          <p:cNvPr id="15" name="Google Shape;15;p8"/>
          <p:cNvSpPr txBox="1">
            <a:spLocks noGrp="1"/>
          </p:cNvSpPr>
          <p:nvPr>
            <p:ph type="title"/>
          </p:nvPr>
        </p:nvSpPr>
        <p:spPr>
          <a:xfrm>
            <a:off x="1219200" y="774700"/>
            <a:ext cx="21945600" cy="1727200"/>
          </a:xfrm>
          <a:prstGeom prst="rect">
            <a:avLst/>
          </a:prstGeom>
          <a:noFill/>
          <a:ln>
            <a:noFill/>
          </a:ln>
        </p:spPr>
        <p:txBody>
          <a:bodyPr spcFirstLastPara="1" wrap="square" lIns="50800" tIns="50800" rIns="50800" bIns="50800" anchor="t" anchorCtr="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a:endParaRPr/>
          </a:p>
        </p:txBody>
      </p:sp>
      <p:sp>
        <p:nvSpPr>
          <p:cNvPr id="16" name="Google Shape;16;p8"/>
          <p:cNvSpPr txBox="1">
            <a:spLocks noGrp="1"/>
          </p:cNvSpPr>
          <p:nvPr>
            <p:ph type="body" idx="1"/>
          </p:nvPr>
        </p:nvSpPr>
        <p:spPr>
          <a:xfrm>
            <a:off x="1219200" y="4013200"/>
            <a:ext cx="21948577" cy="8483600"/>
          </a:xfrm>
          <a:prstGeom prst="rect">
            <a:avLst/>
          </a:prstGeom>
          <a:noFill/>
          <a:ln>
            <a:noFill/>
          </a:ln>
        </p:spPr>
        <p:txBody>
          <a:bodyPr spcFirstLastPara="1" wrap="square" lIns="50800" tIns="50800" rIns="50800" bIns="50800" anchor="t" anchorCtr="0">
            <a:normAutofit/>
          </a:bodyPr>
          <a:lstStyle>
            <a:lvl1pPr marL="457200" lvl="0" indent="-400050" algn="l">
              <a:lnSpc>
                <a:spcPct val="90000"/>
              </a:lnSpc>
              <a:spcBef>
                <a:spcPts val="2400"/>
              </a:spcBef>
              <a:spcAft>
                <a:spcPts val="0"/>
              </a:spcAft>
              <a:buClr>
                <a:srgbClr val="000000"/>
              </a:buClr>
              <a:buSzPts val="2700"/>
              <a:buChar char="•"/>
              <a:defRPr/>
            </a:lvl1pPr>
            <a:lvl2pPr marL="914400" lvl="1" indent="-400050" algn="l">
              <a:lnSpc>
                <a:spcPct val="90000"/>
              </a:lnSpc>
              <a:spcBef>
                <a:spcPts val="2400"/>
              </a:spcBef>
              <a:spcAft>
                <a:spcPts val="0"/>
              </a:spcAft>
              <a:buClr>
                <a:srgbClr val="000000"/>
              </a:buClr>
              <a:buSzPts val="2700"/>
              <a:buChar char="•"/>
              <a:defRPr/>
            </a:lvl2pPr>
            <a:lvl3pPr marL="1371600" lvl="2" indent="-400050" algn="l">
              <a:lnSpc>
                <a:spcPct val="90000"/>
              </a:lnSpc>
              <a:spcBef>
                <a:spcPts val="2400"/>
              </a:spcBef>
              <a:spcAft>
                <a:spcPts val="0"/>
              </a:spcAft>
              <a:buClr>
                <a:srgbClr val="000000"/>
              </a:buClr>
              <a:buSzPts val="2700"/>
              <a:buChar char="•"/>
              <a:defRPr/>
            </a:lvl3pPr>
            <a:lvl4pPr marL="1828800" lvl="3" indent="-400050" algn="l">
              <a:lnSpc>
                <a:spcPct val="90000"/>
              </a:lnSpc>
              <a:spcBef>
                <a:spcPts val="2400"/>
              </a:spcBef>
              <a:spcAft>
                <a:spcPts val="0"/>
              </a:spcAft>
              <a:buClr>
                <a:srgbClr val="000000"/>
              </a:buClr>
              <a:buSzPts val="2700"/>
              <a:buChar char="•"/>
              <a:defRPr/>
            </a:lvl4pPr>
            <a:lvl5pPr marL="2286000" lvl="4" indent="-400050" algn="l">
              <a:lnSpc>
                <a:spcPct val="90000"/>
              </a:lnSpc>
              <a:spcBef>
                <a:spcPts val="2400"/>
              </a:spcBef>
              <a:spcAft>
                <a:spcPts val="0"/>
              </a:spcAft>
              <a:buClr>
                <a:srgbClr val="000000"/>
              </a:buClr>
              <a:buSzPts val="2700"/>
              <a:buChar char="•"/>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17" name="Google Shape;17;p8"/>
          <p:cNvSpPr txBox="1">
            <a:spLocks noGrp="1"/>
          </p:cNvSpPr>
          <p:nvPr>
            <p:ph type="body" idx="2"/>
          </p:nvPr>
        </p:nvSpPr>
        <p:spPr>
          <a:xfrm>
            <a:off x="1219200" y="2384648"/>
            <a:ext cx="21945602" cy="832613"/>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marL="914400" lvl="1" indent="-400050" algn="l">
              <a:lnSpc>
                <a:spcPct val="90000"/>
              </a:lnSpc>
              <a:spcBef>
                <a:spcPts val="2400"/>
              </a:spcBef>
              <a:spcAft>
                <a:spcPts val="0"/>
              </a:spcAft>
              <a:buClr>
                <a:srgbClr val="000000"/>
              </a:buClr>
              <a:buSzPts val="2700"/>
              <a:buChar char="•"/>
              <a:defRPr/>
            </a:lvl2pPr>
            <a:lvl3pPr marL="1371600" lvl="2" indent="-400050" algn="l">
              <a:lnSpc>
                <a:spcPct val="90000"/>
              </a:lnSpc>
              <a:spcBef>
                <a:spcPts val="2400"/>
              </a:spcBef>
              <a:spcAft>
                <a:spcPts val="0"/>
              </a:spcAft>
              <a:buClr>
                <a:srgbClr val="000000"/>
              </a:buClr>
              <a:buSzPts val="2700"/>
              <a:buChar char="•"/>
              <a:defRPr/>
            </a:lvl3pPr>
            <a:lvl4pPr marL="1828800" lvl="3" indent="-400050" algn="l">
              <a:lnSpc>
                <a:spcPct val="90000"/>
              </a:lnSpc>
              <a:spcBef>
                <a:spcPts val="2400"/>
              </a:spcBef>
              <a:spcAft>
                <a:spcPts val="0"/>
              </a:spcAft>
              <a:buClr>
                <a:srgbClr val="000000"/>
              </a:buClr>
              <a:buSzPts val="2700"/>
              <a:buChar char="•"/>
              <a:defRPr/>
            </a:lvl4pPr>
            <a:lvl5pPr marL="2286000" lvl="4" indent="-400050" algn="l">
              <a:lnSpc>
                <a:spcPct val="90000"/>
              </a:lnSpc>
              <a:spcBef>
                <a:spcPts val="2400"/>
              </a:spcBef>
              <a:spcAft>
                <a:spcPts val="0"/>
              </a:spcAft>
              <a:buClr>
                <a:srgbClr val="000000"/>
              </a:buClr>
              <a:buSzPts val="2700"/>
              <a:buChar char="•"/>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18" name="Google Shape;18;p8"/>
          <p:cNvSpPr txBox="1">
            <a:spLocks noGrp="1"/>
          </p:cNvSpPr>
          <p:nvPr>
            <p:ph type="sldNum" idx="12"/>
          </p:nvPr>
        </p:nvSpPr>
        <p:spPr>
          <a:xfrm>
            <a:off x="11997689" y="12700000"/>
            <a:ext cx="388621" cy="42926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marL="0" lvl="1"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marL="0" lvl="2"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marL="0" lvl="3"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marL="0" lvl="4"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marL="0" lvl="5"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marL="0" lvl="6"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marL="0" lvl="7"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marL="0" lvl="8"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6688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1219200" y="774700"/>
            <a:ext cx="9753600" cy="1600200"/>
          </a:xfrm>
          <a:prstGeom prst="rect">
            <a:avLst/>
          </a:prstGeom>
          <a:noFill/>
          <a:ln>
            <a:noFill/>
          </a:ln>
        </p:spPr>
        <p:txBody>
          <a:bodyPr spcFirstLastPara="1" wrap="square" lIns="50800" tIns="50800" rIns="50800" bIns="50800" anchor="t" anchorCtr="0">
            <a:normAutofit/>
          </a:bodyPr>
          <a:lstStyle>
            <a:lvl1pPr lvl="0" algn="ctr">
              <a:lnSpc>
                <a:spcPct val="80000"/>
              </a:lnSpc>
              <a:spcBef>
                <a:spcPts val="0"/>
              </a:spcBef>
              <a:spcAft>
                <a:spcPts val="0"/>
              </a:spcAft>
              <a:buClr>
                <a:srgbClr val="000000"/>
              </a:buClr>
              <a:buSzPts val="1800"/>
              <a:buNone/>
              <a:defRPr/>
            </a:lvl1pPr>
            <a:lvl2pPr lvl="1" algn="ctr">
              <a:lnSpc>
                <a:spcPct val="80000"/>
              </a:lnSpc>
              <a:spcBef>
                <a:spcPts val="0"/>
              </a:spcBef>
              <a:spcAft>
                <a:spcPts val="0"/>
              </a:spcAft>
              <a:buClr>
                <a:srgbClr val="000000"/>
              </a:buClr>
              <a:buSzPts val="1800"/>
              <a:buNone/>
              <a:defRPr/>
            </a:lvl2pPr>
            <a:lvl3pPr lvl="2" algn="ctr">
              <a:lnSpc>
                <a:spcPct val="80000"/>
              </a:lnSpc>
              <a:spcBef>
                <a:spcPts val="0"/>
              </a:spcBef>
              <a:spcAft>
                <a:spcPts val="0"/>
              </a:spcAft>
              <a:buClr>
                <a:srgbClr val="000000"/>
              </a:buClr>
              <a:buSzPts val="1800"/>
              <a:buNone/>
              <a:defRPr/>
            </a:lvl3pPr>
            <a:lvl4pPr lvl="3" algn="ctr">
              <a:lnSpc>
                <a:spcPct val="80000"/>
              </a:lnSpc>
              <a:spcBef>
                <a:spcPts val="0"/>
              </a:spcBef>
              <a:spcAft>
                <a:spcPts val="0"/>
              </a:spcAft>
              <a:buClr>
                <a:srgbClr val="000000"/>
              </a:buClr>
              <a:buSzPts val="1800"/>
              <a:buNone/>
              <a:defRPr/>
            </a:lvl4pPr>
            <a:lvl5pPr lvl="4" algn="ctr">
              <a:lnSpc>
                <a:spcPct val="80000"/>
              </a:lnSpc>
              <a:spcBef>
                <a:spcPts val="0"/>
              </a:spcBef>
              <a:spcAft>
                <a:spcPts val="0"/>
              </a:spcAft>
              <a:buClr>
                <a:srgbClr val="000000"/>
              </a:buClr>
              <a:buSzPts val="1800"/>
              <a:buNone/>
              <a:defRPr/>
            </a:lvl5pPr>
            <a:lvl6pPr lvl="5" algn="ctr">
              <a:lnSpc>
                <a:spcPct val="80000"/>
              </a:lnSpc>
              <a:spcBef>
                <a:spcPts val="0"/>
              </a:spcBef>
              <a:spcAft>
                <a:spcPts val="0"/>
              </a:spcAft>
              <a:buClr>
                <a:srgbClr val="000000"/>
              </a:buClr>
              <a:buSzPts val="1800"/>
              <a:buNone/>
              <a:defRPr/>
            </a:lvl6pPr>
            <a:lvl7pPr lvl="6" algn="ctr">
              <a:lnSpc>
                <a:spcPct val="80000"/>
              </a:lnSpc>
              <a:spcBef>
                <a:spcPts val="0"/>
              </a:spcBef>
              <a:spcAft>
                <a:spcPts val="0"/>
              </a:spcAft>
              <a:buClr>
                <a:srgbClr val="000000"/>
              </a:buClr>
              <a:buSzPts val="1800"/>
              <a:buNone/>
              <a:defRPr/>
            </a:lvl7pPr>
            <a:lvl8pPr lvl="7" algn="ctr">
              <a:lnSpc>
                <a:spcPct val="80000"/>
              </a:lnSpc>
              <a:spcBef>
                <a:spcPts val="0"/>
              </a:spcBef>
              <a:spcAft>
                <a:spcPts val="0"/>
              </a:spcAft>
              <a:buClr>
                <a:srgbClr val="000000"/>
              </a:buClr>
              <a:buSzPts val="1800"/>
              <a:buNone/>
              <a:defRPr/>
            </a:lvl8pPr>
            <a:lvl9pPr lvl="8" algn="ctr">
              <a:lnSpc>
                <a:spcPct val="80000"/>
              </a:lnSpc>
              <a:spcBef>
                <a:spcPts val="0"/>
              </a:spcBef>
              <a:spcAft>
                <a:spcPts val="0"/>
              </a:spcAft>
              <a:buClr>
                <a:srgbClr val="000000"/>
              </a:buClr>
              <a:buSzPts val="1800"/>
              <a:buNone/>
              <a:defRPr/>
            </a:lvl9pPr>
          </a:lstStyle>
          <a:p>
            <a:endParaRPr/>
          </a:p>
        </p:txBody>
      </p:sp>
      <p:sp>
        <p:nvSpPr>
          <p:cNvPr id="35" name="Google Shape;35;p12"/>
          <p:cNvSpPr>
            <a:spLocks noGrp="1"/>
          </p:cNvSpPr>
          <p:nvPr>
            <p:ph type="pic" idx="2"/>
          </p:nvPr>
        </p:nvSpPr>
        <p:spPr>
          <a:xfrm>
            <a:off x="12192644" y="718588"/>
            <a:ext cx="10972801" cy="12329624"/>
          </a:xfrm>
          <a:prstGeom prst="rect">
            <a:avLst/>
          </a:prstGeom>
          <a:noFill/>
          <a:ln>
            <a:noFill/>
          </a:ln>
        </p:spPr>
      </p:sp>
      <p:sp>
        <p:nvSpPr>
          <p:cNvPr id="36" name="Google Shape;36;p12"/>
          <p:cNvSpPr txBox="1">
            <a:spLocks noGrp="1"/>
          </p:cNvSpPr>
          <p:nvPr>
            <p:ph type="body" idx="1"/>
          </p:nvPr>
        </p:nvSpPr>
        <p:spPr>
          <a:xfrm>
            <a:off x="1219200" y="2387600"/>
            <a:ext cx="9757569" cy="832612"/>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4400"/>
              <a:buFont typeface="Arial"/>
              <a:buNone/>
              <a:defRPr>
                <a:latin typeface="Arial"/>
                <a:ea typeface="Arial"/>
                <a:cs typeface="Arial"/>
                <a:sym typeface="Arial"/>
              </a:defRPr>
            </a:lvl1pPr>
            <a:lvl2pPr marL="914400" lvl="1" indent="-400050" algn="l">
              <a:lnSpc>
                <a:spcPct val="90000"/>
              </a:lnSpc>
              <a:spcBef>
                <a:spcPts val="2400"/>
              </a:spcBef>
              <a:spcAft>
                <a:spcPts val="0"/>
              </a:spcAft>
              <a:buClr>
                <a:srgbClr val="000000"/>
              </a:buClr>
              <a:buSzPts val="2700"/>
              <a:buChar char="•"/>
              <a:defRPr/>
            </a:lvl2pPr>
            <a:lvl3pPr marL="1371600" lvl="2" indent="-400050" algn="l">
              <a:lnSpc>
                <a:spcPct val="90000"/>
              </a:lnSpc>
              <a:spcBef>
                <a:spcPts val="2400"/>
              </a:spcBef>
              <a:spcAft>
                <a:spcPts val="0"/>
              </a:spcAft>
              <a:buClr>
                <a:srgbClr val="000000"/>
              </a:buClr>
              <a:buSzPts val="2700"/>
              <a:buChar char="•"/>
              <a:defRPr/>
            </a:lvl3pPr>
            <a:lvl4pPr marL="1828800" lvl="3" indent="-400050" algn="l">
              <a:lnSpc>
                <a:spcPct val="90000"/>
              </a:lnSpc>
              <a:spcBef>
                <a:spcPts val="2400"/>
              </a:spcBef>
              <a:spcAft>
                <a:spcPts val="0"/>
              </a:spcAft>
              <a:buClr>
                <a:srgbClr val="000000"/>
              </a:buClr>
              <a:buSzPts val="2700"/>
              <a:buChar char="•"/>
              <a:defRPr/>
            </a:lvl4pPr>
            <a:lvl5pPr marL="2286000" lvl="4" indent="-400050" algn="l">
              <a:lnSpc>
                <a:spcPct val="90000"/>
              </a:lnSpc>
              <a:spcBef>
                <a:spcPts val="2400"/>
              </a:spcBef>
              <a:spcAft>
                <a:spcPts val="0"/>
              </a:spcAft>
              <a:buClr>
                <a:srgbClr val="000000"/>
              </a:buClr>
              <a:buSzPts val="2700"/>
              <a:buChar char="•"/>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37" name="Google Shape;37;p12"/>
          <p:cNvSpPr txBox="1">
            <a:spLocks noGrp="1"/>
          </p:cNvSpPr>
          <p:nvPr>
            <p:ph type="body" idx="3"/>
          </p:nvPr>
        </p:nvSpPr>
        <p:spPr>
          <a:xfrm>
            <a:off x="1219200" y="4023221"/>
            <a:ext cx="9757569" cy="8384679"/>
          </a:xfrm>
          <a:prstGeom prst="rect">
            <a:avLst/>
          </a:prstGeom>
          <a:noFill/>
          <a:ln>
            <a:noFill/>
          </a:ln>
        </p:spPr>
        <p:txBody>
          <a:bodyPr spcFirstLastPara="1" wrap="square" lIns="50800" tIns="50800" rIns="50800" bIns="50800" anchor="t" anchorCtr="0">
            <a:normAutofit/>
          </a:bodyPr>
          <a:lstStyle>
            <a:lvl1pPr marL="457200" lvl="0" indent="-400050" algn="l">
              <a:lnSpc>
                <a:spcPct val="90000"/>
              </a:lnSpc>
              <a:spcBef>
                <a:spcPts val="2400"/>
              </a:spcBef>
              <a:spcAft>
                <a:spcPts val="0"/>
              </a:spcAft>
              <a:buClr>
                <a:srgbClr val="000000"/>
              </a:buClr>
              <a:buSzPts val="2700"/>
              <a:buChar char="•"/>
              <a:defRPr/>
            </a:lvl1pPr>
            <a:lvl2pPr marL="914400" lvl="1" indent="-400050" algn="l">
              <a:lnSpc>
                <a:spcPct val="90000"/>
              </a:lnSpc>
              <a:spcBef>
                <a:spcPts val="2400"/>
              </a:spcBef>
              <a:spcAft>
                <a:spcPts val="0"/>
              </a:spcAft>
              <a:buClr>
                <a:srgbClr val="000000"/>
              </a:buClr>
              <a:buSzPts val="2700"/>
              <a:buChar char="•"/>
              <a:defRPr/>
            </a:lvl2pPr>
            <a:lvl3pPr marL="1371600" lvl="2" indent="-400050" algn="l">
              <a:lnSpc>
                <a:spcPct val="90000"/>
              </a:lnSpc>
              <a:spcBef>
                <a:spcPts val="2400"/>
              </a:spcBef>
              <a:spcAft>
                <a:spcPts val="0"/>
              </a:spcAft>
              <a:buClr>
                <a:srgbClr val="000000"/>
              </a:buClr>
              <a:buSzPts val="2700"/>
              <a:buChar char="•"/>
              <a:defRPr/>
            </a:lvl3pPr>
            <a:lvl4pPr marL="1828800" lvl="3" indent="-400050" algn="l">
              <a:lnSpc>
                <a:spcPct val="90000"/>
              </a:lnSpc>
              <a:spcBef>
                <a:spcPts val="2400"/>
              </a:spcBef>
              <a:spcAft>
                <a:spcPts val="0"/>
              </a:spcAft>
              <a:buClr>
                <a:srgbClr val="000000"/>
              </a:buClr>
              <a:buSzPts val="2700"/>
              <a:buChar char="•"/>
              <a:defRPr/>
            </a:lvl4pPr>
            <a:lvl5pPr marL="2286000" lvl="4" indent="-400050" algn="l">
              <a:lnSpc>
                <a:spcPct val="90000"/>
              </a:lnSpc>
              <a:spcBef>
                <a:spcPts val="2400"/>
              </a:spcBef>
              <a:spcAft>
                <a:spcPts val="0"/>
              </a:spcAft>
              <a:buClr>
                <a:srgbClr val="000000"/>
              </a:buClr>
              <a:buSzPts val="2700"/>
              <a:buChar char="•"/>
              <a:defRPr/>
            </a:lvl5pPr>
            <a:lvl6pPr marL="2743200" lvl="5" indent="-400050" algn="l">
              <a:lnSpc>
                <a:spcPct val="90000"/>
              </a:lnSpc>
              <a:spcBef>
                <a:spcPts val="2400"/>
              </a:spcBef>
              <a:spcAft>
                <a:spcPts val="0"/>
              </a:spcAft>
              <a:buClr>
                <a:srgbClr val="000000"/>
              </a:buClr>
              <a:buSzPts val="2700"/>
              <a:buChar char="•"/>
              <a:defRPr/>
            </a:lvl6pPr>
            <a:lvl7pPr marL="3200400" lvl="6" indent="-400050" algn="l">
              <a:lnSpc>
                <a:spcPct val="90000"/>
              </a:lnSpc>
              <a:spcBef>
                <a:spcPts val="2400"/>
              </a:spcBef>
              <a:spcAft>
                <a:spcPts val="0"/>
              </a:spcAft>
              <a:buClr>
                <a:srgbClr val="000000"/>
              </a:buClr>
              <a:buSzPts val="2700"/>
              <a:buChar char="•"/>
              <a:defRPr/>
            </a:lvl7pPr>
            <a:lvl8pPr marL="3657600" lvl="7" indent="-400050" algn="l">
              <a:lnSpc>
                <a:spcPct val="90000"/>
              </a:lnSpc>
              <a:spcBef>
                <a:spcPts val="2400"/>
              </a:spcBef>
              <a:spcAft>
                <a:spcPts val="0"/>
              </a:spcAft>
              <a:buClr>
                <a:srgbClr val="000000"/>
              </a:buClr>
              <a:buSzPts val="2700"/>
              <a:buChar char="•"/>
              <a:defRPr/>
            </a:lvl8pPr>
            <a:lvl9pPr marL="4114800" lvl="8" indent="-400050" algn="l">
              <a:lnSpc>
                <a:spcPct val="90000"/>
              </a:lnSpc>
              <a:spcBef>
                <a:spcPts val="2400"/>
              </a:spcBef>
              <a:spcAft>
                <a:spcPts val="0"/>
              </a:spcAft>
              <a:buClr>
                <a:srgbClr val="000000"/>
              </a:buClr>
              <a:buSzPts val="2700"/>
              <a:buChar char="•"/>
              <a:defRPr/>
            </a:lvl9pPr>
          </a:lstStyle>
          <a:p>
            <a:endParaRPr/>
          </a:p>
        </p:txBody>
      </p:sp>
      <p:sp>
        <p:nvSpPr>
          <p:cNvPr id="38" name="Google Shape;38;p12"/>
          <p:cNvSpPr txBox="1">
            <a:spLocks noGrp="1"/>
          </p:cNvSpPr>
          <p:nvPr>
            <p:ph type="sldNum" idx="12"/>
          </p:nvPr>
        </p:nvSpPr>
        <p:spPr>
          <a:xfrm>
            <a:off x="12004039" y="12700000"/>
            <a:ext cx="388621" cy="429261"/>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1pPr>
            <a:lvl2pPr marL="0" lvl="1"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2pPr>
            <a:lvl3pPr marL="0" lvl="2"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3pPr>
            <a:lvl4pPr marL="0" lvl="3"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4pPr>
            <a:lvl5pPr marL="0" lvl="4"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5pPr>
            <a:lvl6pPr marL="0" lvl="5"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6pPr>
            <a:lvl7pPr marL="0" lvl="6"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7pPr>
            <a:lvl8pPr marL="0" lvl="7"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8pPr>
            <a:lvl9pPr marL="0" lvl="8" indent="0" algn="ctr">
              <a:lnSpc>
                <a:spcPct val="100000"/>
              </a:lnSpc>
              <a:spcBef>
                <a:spcPts val="0"/>
              </a:spcBef>
              <a:spcAft>
                <a:spcPts val="0"/>
              </a:spcAft>
              <a:buClr>
                <a:srgbClr val="5E5E5E"/>
              </a:buClr>
              <a:buSzPts val="2000"/>
              <a:buFont typeface="Arial"/>
              <a:buNone/>
              <a:defRPr sz="2000">
                <a:solidFill>
                  <a:srgbClr val="5E5E5E"/>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72270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9"/>
        <p:cNvGrpSpPr/>
        <p:nvPr/>
      </p:nvGrpSpPr>
      <p:grpSpPr>
        <a:xfrm>
          <a:off x="0" y="0"/>
          <a:ext cx="0" cy="0"/>
          <a:chOff x="0" y="0"/>
          <a:chExt cx="0" cy="0"/>
        </a:xfrm>
      </p:grpSpPr>
      <p:sp>
        <p:nvSpPr>
          <p:cNvPr id="83" name="Google Shape;83;gf3f7687a55_2_2655"/>
          <p:cNvSpPr txBox="1">
            <a:spLocks noGrp="1"/>
          </p:cNvSpPr>
          <p:nvPr>
            <p:ph type="ctrTitle"/>
          </p:nvPr>
        </p:nvSpPr>
        <p:spPr>
          <a:xfrm>
            <a:off x="7835267" y="3943533"/>
            <a:ext cx="14346300" cy="2717700"/>
          </a:xfrm>
          <a:prstGeom prst="rect">
            <a:avLst/>
          </a:prstGeom>
          <a:noFill/>
          <a:ln>
            <a:noFill/>
          </a:ln>
        </p:spPr>
        <p:txBody>
          <a:bodyPr spcFirstLastPara="1" wrap="square" lIns="50800" tIns="50800" rIns="50800" bIns="50800" anchor="b" anchorCtr="0">
            <a:normAutofit/>
          </a:bodyPr>
          <a:lstStyle>
            <a:lvl1pPr lvl="0" algn="l">
              <a:lnSpc>
                <a:spcPct val="100000"/>
              </a:lnSpc>
              <a:spcBef>
                <a:spcPts val="0"/>
              </a:spcBef>
              <a:spcAft>
                <a:spcPts val="0"/>
              </a:spcAft>
              <a:buClr>
                <a:srgbClr val="212121"/>
              </a:buClr>
              <a:buSzPts val="6400"/>
              <a:buNone/>
              <a:defRPr sz="6400" b="1">
                <a:solidFill>
                  <a:srgbClr val="212121"/>
                </a:solidFill>
              </a:defRPr>
            </a:lvl1pPr>
            <a:lvl2pPr lvl="1" algn="l">
              <a:lnSpc>
                <a:spcPct val="100000"/>
              </a:lnSpc>
              <a:spcBef>
                <a:spcPts val="0"/>
              </a:spcBef>
              <a:spcAft>
                <a:spcPts val="0"/>
              </a:spcAft>
              <a:buClr>
                <a:srgbClr val="212121"/>
              </a:buClr>
              <a:buSzPts val="6400"/>
              <a:buNone/>
              <a:defRPr sz="6400" b="1">
                <a:solidFill>
                  <a:srgbClr val="212121"/>
                </a:solidFill>
              </a:defRPr>
            </a:lvl2pPr>
            <a:lvl3pPr lvl="2" algn="l">
              <a:lnSpc>
                <a:spcPct val="100000"/>
              </a:lnSpc>
              <a:spcBef>
                <a:spcPts val="0"/>
              </a:spcBef>
              <a:spcAft>
                <a:spcPts val="0"/>
              </a:spcAft>
              <a:buClr>
                <a:srgbClr val="212121"/>
              </a:buClr>
              <a:buSzPts val="6400"/>
              <a:buNone/>
              <a:defRPr sz="6400" b="1">
                <a:solidFill>
                  <a:srgbClr val="212121"/>
                </a:solidFill>
              </a:defRPr>
            </a:lvl3pPr>
            <a:lvl4pPr lvl="3" algn="l">
              <a:lnSpc>
                <a:spcPct val="100000"/>
              </a:lnSpc>
              <a:spcBef>
                <a:spcPts val="0"/>
              </a:spcBef>
              <a:spcAft>
                <a:spcPts val="0"/>
              </a:spcAft>
              <a:buClr>
                <a:srgbClr val="212121"/>
              </a:buClr>
              <a:buSzPts val="6400"/>
              <a:buNone/>
              <a:defRPr sz="6400" b="1">
                <a:solidFill>
                  <a:srgbClr val="212121"/>
                </a:solidFill>
              </a:defRPr>
            </a:lvl4pPr>
            <a:lvl5pPr lvl="4" algn="l">
              <a:lnSpc>
                <a:spcPct val="100000"/>
              </a:lnSpc>
              <a:spcBef>
                <a:spcPts val="0"/>
              </a:spcBef>
              <a:spcAft>
                <a:spcPts val="0"/>
              </a:spcAft>
              <a:buClr>
                <a:srgbClr val="212121"/>
              </a:buClr>
              <a:buSzPts val="6400"/>
              <a:buNone/>
              <a:defRPr sz="6400" b="1">
                <a:solidFill>
                  <a:srgbClr val="212121"/>
                </a:solidFill>
              </a:defRPr>
            </a:lvl5pPr>
            <a:lvl6pPr lvl="5" algn="l">
              <a:lnSpc>
                <a:spcPct val="100000"/>
              </a:lnSpc>
              <a:spcBef>
                <a:spcPts val="0"/>
              </a:spcBef>
              <a:spcAft>
                <a:spcPts val="0"/>
              </a:spcAft>
              <a:buClr>
                <a:srgbClr val="212121"/>
              </a:buClr>
              <a:buSzPts val="6400"/>
              <a:buNone/>
              <a:defRPr sz="6400" b="1">
                <a:solidFill>
                  <a:srgbClr val="212121"/>
                </a:solidFill>
              </a:defRPr>
            </a:lvl6pPr>
            <a:lvl7pPr lvl="6" algn="l">
              <a:lnSpc>
                <a:spcPct val="100000"/>
              </a:lnSpc>
              <a:spcBef>
                <a:spcPts val="0"/>
              </a:spcBef>
              <a:spcAft>
                <a:spcPts val="0"/>
              </a:spcAft>
              <a:buClr>
                <a:srgbClr val="212121"/>
              </a:buClr>
              <a:buSzPts val="6400"/>
              <a:buNone/>
              <a:defRPr sz="6400" b="1">
                <a:solidFill>
                  <a:srgbClr val="212121"/>
                </a:solidFill>
              </a:defRPr>
            </a:lvl7pPr>
            <a:lvl8pPr lvl="7" algn="l">
              <a:lnSpc>
                <a:spcPct val="100000"/>
              </a:lnSpc>
              <a:spcBef>
                <a:spcPts val="0"/>
              </a:spcBef>
              <a:spcAft>
                <a:spcPts val="0"/>
              </a:spcAft>
              <a:buClr>
                <a:srgbClr val="212121"/>
              </a:buClr>
              <a:buSzPts val="6400"/>
              <a:buNone/>
              <a:defRPr sz="6400" b="1">
                <a:solidFill>
                  <a:srgbClr val="212121"/>
                </a:solidFill>
              </a:defRPr>
            </a:lvl8pPr>
            <a:lvl9pPr lvl="8" algn="l">
              <a:lnSpc>
                <a:spcPct val="100000"/>
              </a:lnSpc>
              <a:spcBef>
                <a:spcPts val="0"/>
              </a:spcBef>
              <a:spcAft>
                <a:spcPts val="0"/>
              </a:spcAft>
              <a:buClr>
                <a:srgbClr val="212121"/>
              </a:buClr>
              <a:buSzPts val="6400"/>
              <a:buNone/>
              <a:defRPr sz="6400" b="1">
                <a:solidFill>
                  <a:srgbClr val="212121"/>
                </a:solidFill>
              </a:defRPr>
            </a:lvl9pPr>
          </a:lstStyle>
          <a:p>
            <a:endParaRPr/>
          </a:p>
        </p:txBody>
      </p:sp>
      <p:sp>
        <p:nvSpPr>
          <p:cNvPr id="84" name="Google Shape;84;gf3f7687a55_2_2655"/>
          <p:cNvSpPr txBox="1">
            <a:spLocks noGrp="1"/>
          </p:cNvSpPr>
          <p:nvPr>
            <p:ph type="body" idx="1"/>
          </p:nvPr>
        </p:nvSpPr>
        <p:spPr>
          <a:xfrm>
            <a:off x="15081349" y="6939867"/>
            <a:ext cx="7100100" cy="4601700"/>
          </a:xfrm>
          <a:prstGeom prst="rect">
            <a:avLst/>
          </a:prstGeom>
          <a:noFill/>
          <a:ln>
            <a:noFill/>
          </a:ln>
        </p:spPr>
        <p:txBody>
          <a:bodyPr spcFirstLastPara="1" wrap="square" lIns="50800" tIns="50800" rIns="50800" bIns="50800" anchor="t" anchorCtr="0">
            <a:normAutofit/>
          </a:bodyPr>
          <a:lstStyle>
            <a:lvl1pPr marL="457200" lvl="0" indent="-501650" algn="l">
              <a:lnSpc>
                <a:spcPct val="115000"/>
              </a:lnSpc>
              <a:spcBef>
                <a:spcPts val="2400"/>
              </a:spcBef>
              <a:spcAft>
                <a:spcPts val="0"/>
              </a:spcAft>
              <a:buClr>
                <a:srgbClr val="212121"/>
              </a:buClr>
              <a:buSzPts val="4300"/>
              <a:buChar char="•"/>
              <a:defRPr sz="4300">
                <a:solidFill>
                  <a:srgbClr val="212121"/>
                </a:solidFill>
              </a:defRPr>
            </a:lvl1pPr>
            <a:lvl2pPr marL="914400" lvl="1" indent="-647700" algn="l">
              <a:lnSpc>
                <a:spcPct val="115000"/>
              </a:lnSpc>
              <a:spcBef>
                <a:spcPts val="4300"/>
              </a:spcBef>
              <a:spcAft>
                <a:spcPts val="0"/>
              </a:spcAft>
              <a:buClr>
                <a:srgbClr val="212121"/>
              </a:buClr>
              <a:buSzPts val="6600"/>
              <a:buChar char="•"/>
              <a:defRPr sz="3700">
                <a:solidFill>
                  <a:srgbClr val="212121"/>
                </a:solidFill>
              </a:defRPr>
            </a:lvl2pPr>
            <a:lvl3pPr marL="1371600" lvl="2" indent="-647700" algn="l">
              <a:lnSpc>
                <a:spcPct val="115000"/>
              </a:lnSpc>
              <a:spcBef>
                <a:spcPts val="4300"/>
              </a:spcBef>
              <a:spcAft>
                <a:spcPts val="0"/>
              </a:spcAft>
              <a:buClr>
                <a:srgbClr val="212121"/>
              </a:buClr>
              <a:buSzPts val="6600"/>
              <a:buChar char="•"/>
              <a:defRPr sz="3700">
                <a:solidFill>
                  <a:srgbClr val="212121"/>
                </a:solidFill>
              </a:defRPr>
            </a:lvl3pPr>
            <a:lvl4pPr marL="1828800" lvl="3" indent="-647700" algn="l">
              <a:lnSpc>
                <a:spcPct val="115000"/>
              </a:lnSpc>
              <a:spcBef>
                <a:spcPts val="4300"/>
              </a:spcBef>
              <a:spcAft>
                <a:spcPts val="0"/>
              </a:spcAft>
              <a:buClr>
                <a:srgbClr val="212121"/>
              </a:buClr>
              <a:buSzPts val="6600"/>
              <a:buChar char="•"/>
              <a:defRPr sz="3700">
                <a:solidFill>
                  <a:srgbClr val="212121"/>
                </a:solidFill>
              </a:defRPr>
            </a:lvl4pPr>
            <a:lvl5pPr marL="2286000" lvl="4" indent="-647700" algn="l">
              <a:lnSpc>
                <a:spcPct val="115000"/>
              </a:lnSpc>
              <a:spcBef>
                <a:spcPts val="4300"/>
              </a:spcBef>
              <a:spcAft>
                <a:spcPts val="0"/>
              </a:spcAft>
              <a:buClr>
                <a:srgbClr val="212121"/>
              </a:buClr>
              <a:buSzPts val="6600"/>
              <a:buChar char="•"/>
              <a:defRPr sz="3700">
                <a:solidFill>
                  <a:srgbClr val="212121"/>
                </a:solidFill>
              </a:defRPr>
            </a:lvl5pPr>
            <a:lvl6pPr marL="2743200" lvl="5" indent="-647700" algn="l">
              <a:lnSpc>
                <a:spcPct val="115000"/>
              </a:lnSpc>
              <a:spcBef>
                <a:spcPts val="4300"/>
              </a:spcBef>
              <a:spcAft>
                <a:spcPts val="0"/>
              </a:spcAft>
              <a:buClr>
                <a:srgbClr val="212121"/>
              </a:buClr>
              <a:buSzPts val="6600"/>
              <a:buChar char="•"/>
              <a:defRPr sz="3700">
                <a:solidFill>
                  <a:srgbClr val="212121"/>
                </a:solidFill>
              </a:defRPr>
            </a:lvl6pPr>
            <a:lvl7pPr marL="3200400" lvl="6" indent="-647700" algn="l">
              <a:lnSpc>
                <a:spcPct val="115000"/>
              </a:lnSpc>
              <a:spcBef>
                <a:spcPts val="4300"/>
              </a:spcBef>
              <a:spcAft>
                <a:spcPts val="0"/>
              </a:spcAft>
              <a:buClr>
                <a:srgbClr val="212121"/>
              </a:buClr>
              <a:buSzPts val="6600"/>
              <a:buChar char="•"/>
              <a:defRPr sz="3700">
                <a:solidFill>
                  <a:srgbClr val="212121"/>
                </a:solidFill>
              </a:defRPr>
            </a:lvl7pPr>
            <a:lvl8pPr marL="3657600" lvl="7" indent="-647700" algn="l">
              <a:lnSpc>
                <a:spcPct val="115000"/>
              </a:lnSpc>
              <a:spcBef>
                <a:spcPts val="4300"/>
              </a:spcBef>
              <a:spcAft>
                <a:spcPts val="0"/>
              </a:spcAft>
              <a:buClr>
                <a:srgbClr val="212121"/>
              </a:buClr>
              <a:buSzPts val="6600"/>
              <a:buChar char="•"/>
              <a:defRPr sz="3700">
                <a:solidFill>
                  <a:srgbClr val="212121"/>
                </a:solidFill>
              </a:defRPr>
            </a:lvl8pPr>
            <a:lvl9pPr marL="4114800" lvl="8" indent="-647700" algn="l">
              <a:lnSpc>
                <a:spcPct val="115000"/>
              </a:lnSpc>
              <a:spcBef>
                <a:spcPts val="4300"/>
              </a:spcBef>
              <a:spcAft>
                <a:spcPts val="4300"/>
              </a:spcAft>
              <a:buClr>
                <a:srgbClr val="212121"/>
              </a:buClr>
              <a:buSzPts val="6600"/>
              <a:buChar char="•"/>
              <a:defRPr sz="3700">
                <a:solidFill>
                  <a:srgbClr val="212121"/>
                </a:solidFill>
              </a:defRPr>
            </a:lvl9pPr>
          </a:lstStyle>
          <a:p>
            <a:endParaRPr/>
          </a:p>
        </p:txBody>
      </p:sp>
      <p:sp>
        <p:nvSpPr>
          <p:cNvPr id="85" name="Google Shape;85;gf3f7687a55_2_2655"/>
          <p:cNvSpPr txBox="1">
            <a:spLocks noGrp="1"/>
          </p:cNvSpPr>
          <p:nvPr>
            <p:ph type="body" idx="2"/>
          </p:nvPr>
        </p:nvSpPr>
        <p:spPr>
          <a:xfrm>
            <a:off x="7835267" y="6939867"/>
            <a:ext cx="7100100" cy="4601700"/>
          </a:xfrm>
          <a:prstGeom prst="rect">
            <a:avLst/>
          </a:prstGeom>
          <a:noFill/>
          <a:ln>
            <a:noFill/>
          </a:ln>
        </p:spPr>
        <p:txBody>
          <a:bodyPr spcFirstLastPara="1" wrap="square" lIns="50800" tIns="50800" rIns="50800" bIns="50800" anchor="t" anchorCtr="0">
            <a:normAutofit/>
          </a:bodyPr>
          <a:lstStyle>
            <a:lvl1pPr marL="457200" lvl="0" indent="-501650" algn="l">
              <a:lnSpc>
                <a:spcPct val="115000"/>
              </a:lnSpc>
              <a:spcBef>
                <a:spcPts val="2400"/>
              </a:spcBef>
              <a:spcAft>
                <a:spcPts val="0"/>
              </a:spcAft>
              <a:buClr>
                <a:srgbClr val="212121"/>
              </a:buClr>
              <a:buSzPts val="4300"/>
              <a:buChar char="•"/>
              <a:defRPr sz="4300">
                <a:solidFill>
                  <a:srgbClr val="212121"/>
                </a:solidFill>
              </a:defRPr>
            </a:lvl1pPr>
            <a:lvl2pPr marL="914400" lvl="1" indent="-647700" algn="l">
              <a:lnSpc>
                <a:spcPct val="115000"/>
              </a:lnSpc>
              <a:spcBef>
                <a:spcPts val="4300"/>
              </a:spcBef>
              <a:spcAft>
                <a:spcPts val="0"/>
              </a:spcAft>
              <a:buClr>
                <a:srgbClr val="212121"/>
              </a:buClr>
              <a:buSzPts val="6600"/>
              <a:buChar char="•"/>
              <a:defRPr sz="3700">
                <a:solidFill>
                  <a:srgbClr val="212121"/>
                </a:solidFill>
              </a:defRPr>
            </a:lvl2pPr>
            <a:lvl3pPr marL="1371600" lvl="2" indent="-647700" algn="l">
              <a:lnSpc>
                <a:spcPct val="115000"/>
              </a:lnSpc>
              <a:spcBef>
                <a:spcPts val="4300"/>
              </a:spcBef>
              <a:spcAft>
                <a:spcPts val="0"/>
              </a:spcAft>
              <a:buClr>
                <a:srgbClr val="212121"/>
              </a:buClr>
              <a:buSzPts val="6600"/>
              <a:buChar char="•"/>
              <a:defRPr sz="3700">
                <a:solidFill>
                  <a:srgbClr val="212121"/>
                </a:solidFill>
              </a:defRPr>
            </a:lvl3pPr>
            <a:lvl4pPr marL="1828800" lvl="3" indent="-647700" algn="l">
              <a:lnSpc>
                <a:spcPct val="115000"/>
              </a:lnSpc>
              <a:spcBef>
                <a:spcPts val="4300"/>
              </a:spcBef>
              <a:spcAft>
                <a:spcPts val="0"/>
              </a:spcAft>
              <a:buClr>
                <a:srgbClr val="212121"/>
              </a:buClr>
              <a:buSzPts val="6600"/>
              <a:buChar char="•"/>
              <a:defRPr sz="3700">
                <a:solidFill>
                  <a:srgbClr val="212121"/>
                </a:solidFill>
              </a:defRPr>
            </a:lvl4pPr>
            <a:lvl5pPr marL="2286000" lvl="4" indent="-647700" algn="l">
              <a:lnSpc>
                <a:spcPct val="115000"/>
              </a:lnSpc>
              <a:spcBef>
                <a:spcPts val="4300"/>
              </a:spcBef>
              <a:spcAft>
                <a:spcPts val="0"/>
              </a:spcAft>
              <a:buClr>
                <a:srgbClr val="212121"/>
              </a:buClr>
              <a:buSzPts val="6600"/>
              <a:buChar char="•"/>
              <a:defRPr sz="3700">
                <a:solidFill>
                  <a:srgbClr val="212121"/>
                </a:solidFill>
              </a:defRPr>
            </a:lvl5pPr>
            <a:lvl6pPr marL="2743200" lvl="5" indent="-647700" algn="l">
              <a:lnSpc>
                <a:spcPct val="115000"/>
              </a:lnSpc>
              <a:spcBef>
                <a:spcPts val="4300"/>
              </a:spcBef>
              <a:spcAft>
                <a:spcPts val="0"/>
              </a:spcAft>
              <a:buClr>
                <a:srgbClr val="212121"/>
              </a:buClr>
              <a:buSzPts val="6600"/>
              <a:buChar char="•"/>
              <a:defRPr sz="3700">
                <a:solidFill>
                  <a:srgbClr val="212121"/>
                </a:solidFill>
              </a:defRPr>
            </a:lvl6pPr>
            <a:lvl7pPr marL="3200400" lvl="6" indent="-647700" algn="l">
              <a:lnSpc>
                <a:spcPct val="115000"/>
              </a:lnSpc>
              <a:spcBef>
                <a:spcPts val="4300"/>
              </a:spcBef>
              <a:spcAft>
                <a:spcPts val="0"/>
              </a:spcAft>
              <a:buClr>
                <a:srgbClr val="212121"/>
              </a:buClr>
              <a:buSzPts val="6600"/>
              <a:buChar char="•"/>
              <a:defRPr sz="3700">
                <a:solidFill>
                  <a:srgbClr val="212121"/>
                </a:solidFill>
              </a:defRPr>
            </a:lvl7pPr>
            <a:lvl8pPr marL="3657600" lvl="7" indent="-647700" algn="l">
              <a:lnSpc>
                <a:spcPct val="115000"/>
              </a:lnSpc>
              <a:spcBef>
                <a:spcPts val="4300"/>
              </a:spcBef>
              <a:spcAft>
                <a:spcPts val="0"/>
              </a:spcAft>
              <a:buClr>
                <a:srgbClr val="212121"/>
              </a:buClr>
              <a:buSzPts val="6600"/>
              <a:buChar char="•"/>
              <a:defRPr sz="3700">
                <a:solidFill>
                  <a:srgbClr val="212121"/>
                </a:solidFill>
              </a:defRPr>
            </a:lvl8pPr>
            <a:lvl9pPr marL="4114800" lvl="8" indent="-647700" algn="l">
              <a:lnSpc>
                <a:spcPct val="115000"/>
              </a:lnSpc>
              <a:spcBef>
                <a:spcPts val="4300"/>
              </a:spcBef>
              <a:spcAft>
                <a:spcPts val="4300"/>
              </a:spcAft>
              <a:buClr>
                <a:srgbClr val="212121"/>
              </a:buClr>
              <a:buSzPts val="6600"/>
              <a:buChar char="•"/>
              <a:defRPr sz="3700">
                <a:solidFill>
                  <a:srgbClr val="212121"/>
                </a:solidFill>
              </a:defRPr>
            </a:lvl9pPr>
          </a:lstStyle>
          <a:p>
            <a:endParaRPr/>
          </a:p>
        </p:txBody>
      </p:sp>
      <p:sp>
        <p:nvSpPr>
          <p:cNvPr id="86" name="Google Shape;86;gf3f7687a55_2_2655"/>
          <p:cNvSpPr txBox="1">
            <a:spLocks noGrp="1"/>
          </p:cNvSpPr>
          <p:nvPr>
            <p:ph type="sldNum" idx="12"/>
          </p:nvPr>
        </p:nvSpPr>
        <p:spPr>
          <a:xfrm>
            <a:off x="22593221" y="12435245"/>
            <a:ext cx="1463100" cy="518100"/>
          </a:xfrm>
          <a:prstGeom prst="rect">
            <a:avLst/>
          </a:prstGeom>
          <a:noFill/>
        </p:spPr>
        <p:txBody>
          <a:bodyPr spcFirstLastPara="1" wrap="square" lIns="50800" tIns="50800" rIns="50800" bIns="50800" anchor="ctr" anchorCtr="0">
            <a:spAutoFit/>
          </a:bodyPr>
          <a:lstStyle>
            <a:lvl1pPr lvl="0" algn="r">
              <a:lnSpc>
                <a:spcPct val="100000"/>
              </a:lnSpc>
              <a:spcAft>
                <a:spcPts val="0"/>
              </a:spcAft>
              <a:buNone/>
              <a:defRPr sz="2700">
                <a:solidFill>
                  <a:srgbClr val="212121"/>
                </a:solidFill>
              </a:defRPr>
            </a:lvl1pPr>
            <a:lvl2pPr lvl="1" algn="r">
              <a:lnSpc>
                <a:spcPct val="100000"/>
              </a:lnSpc>
              <a:spcAft>
                <a:spcPts val="0"/>
              </a:spcAft>
              <a:buNone/>
              <a:defRPr sz="2700">
                <a:solidFill>
                  <a:srgbClr val="212121"/>
                </a:solidFill>
              </a:defRPr>
            </a:lvl2pPr>
            <a:lvl3pPr lvl="2" algn="r">
              <a:lnSpc>
                <a:spcPct val="100000"/>
              </a:lnSpc>
              <a:spcAft>
                <a:spcPts val="0"/>
              </a:spcAft>
              <a:buNone/>
              <a:defRPr sz="2700">
                <a:solidFill>
                  <a:srgbClr val="212121"/>
                </a:solidFill>
              </a:defRPr>
            </a:lvl3pPr>
            <a:lvl4pPr lvl="3" algn="r">
              <a:lnSpc>
                <a:spcPct val="100000"/>
              </a:lnSpc>
              <a:spcAft>
                <a:spcPts val="0"/>
              </a:spcAft>
              <a:buNone/>
              <a:defRPr sz="2700">
                <a:solidFill>
                  <a:srgbClr val="212121"/>
                </a:solidFill>
              </a:defRPr>
            </a:lvl4pPr>
            <a:lvl5pPr lvl="4" algn="r">
              <a:lnSpc>
                <a:spcPct val="100000"/>
              </a:lnSpc>
              <a:spcAft>
                <a:spcPts val="0"/>
              </a:spcAft>
              <a:buNone/>
              <a:defRPr sz="2700">
                <a:solidFill>
                  <a:srgbClr val="212121"/>
                </a:solidFill>
              </a:defRPr>
            </a:lvl5pPr>
            <a:lvl6pPr lvl="5" algn="r">
              <a:lnSpc>
                <a:spcPct val="100000"/>
              </a:lnSpc>
              <a:spcAft>
                <a:spcPts val="0"/>
              </a:spcAft>
              <a:buNone/>
              <a:defRPr sz="2700">
                <a:solidFill>
                  <a:srgbClr val="212121"/>
                </a:solidFill>
              </a:defRPr>
            </a:lvl6pPr>
            <a:lvl7pPr lvl="6" algn="r">
              <a:lnSpc>
                <a:spcPct val="100000"/>
              </a:lnSpc>
              <a:spcAft>
                <a:spcPts val="0"/>
              </a:spcAft>
              <a:buNone/>
              <a:defRPr sz="2700">
                <a:solidFill>
                  <a:srgbClr val="212121"/>
                </a:solidFill>
              </a:defRPr>
            </a:lvl7pPr>
            <a:lvl8pPr lvl="7" algn="r">
              <a:lnSpc>
                <a:spcPct val="100000"/>
              </a:lnSpc>
              <a:spcAft>
                <a:spcPts val="0"/>
              </a:spcAft>
              <a:buNone/>
              <a:defRPr sz="2700">
                <a:solidFill>
                  <a:srgbClr val="212121"/>
                </a:solidFill>
              </a:defRPr>
            </a:lvl8pPr>
            <a:lvl9pPr lvl="8" algn="r">
              <a:lnSpc>
                <a:spcPct val="100000"/>
              </a:lnSpc>
              <a:spcAft>
                <a:spcPts val="0"/>
              </a:spcAft>
              <a:buNone/>
              <a:defRPr sz="2700">
                <a:solidFill>
                  <a:srgbClr val="212121"/>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29102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72"/>
        <p:cNvGrpSpPr/>
        <p:nvPr/>
      </p:nvGrpSpPr>
      <p:grpSpPr>
        <a:xfrm>
          <a:off x="0" y="0"/>
          <a:ext cx="0" cy="0"/>
          <a:chOff x="0" y="0"/>
          <a:chExt cx="0" cy="0"/>
        </a:xfrm>
      </p:grpSpPr>
      <p:sp>
        <p:nvSpPr>
          <p:cNvPr id="77" name="Google Shape;77;gf3f7687a55_2_1512"/>
          <p:cNvSpPr txBox="1">
            <a:spLocks noGrp="1"/>
          </p:cNvSpPr>
          <p:nvPr>
            <p:ph type="title"/>
          </p:nvPr>
        </p:nvSpPr>
        <p:spPr>
          <a:xfrm>
            <a:off x="1363400" y="1905270"/>
            <a:ext cx="6756900" cy="5943300"/>
          </a:xfrm>
          <a:prstGeom prst="rect">
            <a:avLst/>
          </a:prstGeom>
          <a:noFill/>
        </p:spPr>
        <p:txBody>
          <a:bodyPr spcFirstLastPara="1" wrap="square" lIns="50800" tIns="50800" rIns="50800" bIns="50800" anchor="t" anchorCtr="0">
            <a:normAutofit/>
          </a:bodyPr>
          <a:lstStyle>
            <a:lvl1pPr lvl="0" algn="r">
              <a:lnSpc>
                <a:spcPct val="100000"/>
              </a:lnSpc>
              <a:spcBef>
                <a:spcPts val="0"/>
              </a:spcBef>
              <a:spcAft>
                <a:spcPts val="0"/>
              </a:spcAft>
              <a:buClr>
                <a:schemeClr val="dk1"/>
              </a:buClr>
              <a:buSzPts val="6900"/>
              <a:buNone/>
              <a:defRPr sz="6900">
                <a:solidFill>
                  <a:schemeClr val="dk1"/>
                </a:solidFill>
              </a:defRPr>
            </a:lvl1pPr>
            <a:lvl2pPr lvl="1" algn="r">
              <a:lnSpc>
                <a:spcPct val="100000"/>
              </a:lnSpc>
              <a:spcBef>
                <a:spcPts val="0"/>
              </a:spcBef>
              <a:spcAft>
                <a:spcPts val="0"/>
              </a:spcAft>
              <a:buClr>
                <a:schemeClr val="dk1"/>
              </a:buClr>
              <a:buSzPts val="6900"/>
              <a:buNone/>
              <a:defRPr sz="6900">
                <a:solidFill>
                  <a:schemeClr val="dk1"/>
                </a:solidFill>
              </a:defRPr>
            </a:lvl2pPr>
            <a:lvl3pPr lvl="2" algn="r">
              <a:lnSpc>
                <a:spcPct val="100000"/>
              </a:lnSpc>
              <a:spcBef>
                <a:spcPts val="0"/>
              </a:spcBef>
              <a:spcAft>
                <a:spcPts val="0"/>
              </a:spcAft>
              <a:buClr>
                <a:schemeClr val="dk1"/>
              </a:buClr>
              <a:buSzPts val="6900"/>
              <a:buNone/>
              <a:defRPr sz="6900">
                <a:solidFill>
                  <a:schemeClr val="dk1"/>
                </a:solidFill>
              </a:defRPr>
            </a:lvl3pPr>
            <a:lvl4pPr lvl="3" algn="r">
              <a:lnSpc>
                <a:spcPct val="100000"/>
              </a:lnSpc>
              <a:spcBef>
                <a:spcPts val="0"/>
              </a:spcBef>
              <a:spcAft>
                <a:spcPts val="0"/>
              </a:spcAft>
              <a:buClr>
                <a:schemeClr val="dk1"/>
              </a:buClr>
              <a:buSzPts val="6900"/>
              <a:buNone/>
              <a:defRPr sz="6900">
                <a:solidFill>
                  <a:schemeClr val="dk1"/>
                </a:solidFill>
              </a:defRPr>
            </a:lvl4pPr>
            <a:lvl5pPr lvl="4" algn="r">
              <a:lnSpc>
                <a:spcPct val="100000"/>
              </a:lnSpc>
              <a:spcBef>
                <a:spcPts val="0"/>
              </a:spcBef>
              <a:spcAft>
                <a:spcPts val="0"/>
              </a:spcAft>
              <a:buClr>
                <a:schemeClr val="dk1"/>
              </a:buClr>
              <a:buSzPts val="6900"/>
              <a:buNone/>
              <a:defRPr sz="6900">
                <a:solidFill>
                  <a:schemeClr val="dk1"/>
                </a:solidFill>
              </a:defRPr>
            </a:lvl5pPr>
            <a:lvl6pPr lvl="5" algn="r">
              <a:lnSpc>
                <a:spcPct val="100000"/>
              </a:lnSpc>
              <a:spcBef>
                <a:spcPts val="0"/>
              </a:spcBef>
              <a:spcAft>
                <a:spcPts val="0"/>
              </a:spcAft>
              <a:buClr>
                <a:schemeClr val="dk1"/>
              </a:buClr>
              <a:buSzPts val="6900"/>
              <a:buNone/>
              <a:defRPr sz="6900">
                <a:solidFill>
                  <a:schemeClr val="dk1"/>
                </a:solidFill>
              </a:defRPr>
            </a:lvl6pPr>
            <a:lvl7pPr lvl="6" algn="r">
              <a:lnSpc>
                <a:spcPct val="100000"/>
              </a:lnSpc>
              <a:spcBef>
                <a:spcPts val="0"/>
              </a:spcBef>
              <a:spcAft>
                <a:spcPts val="0"/>
              </a:spcAft>
              <a:buClr>
                <a:schemeClr val="dk1"/>
              </a:buClr>
              <a:buSzPts val="6900"/>
              <a:buNone/>
              <a:defRPr sz="6900">
                <a:solidFill>
                  <a:schemeClr val="dk1"/>
                </a:solidFill>
              </a:defRPr>
            </a:lvl7pPr>
            <a:lvl8pPr lvl="7" algn="r">
              <a:lnSpc>
                <a:spcPct val="100000"/>
              </a:lnSpc>
              <a:spcBef>
                <a:spcPts val="0"/>
              </a:spcBef>
              <a:spcAft>
                <a:spcPts val="0"/>
              </a:spcAft>
              <a:buClr>
                <a:schemeClr val="dk1"/>
              </a:buClr>
              <a:buSzPts val="6900"/>
              <a:buNone/>
              <a:defRPr sz="6900">
                <a:solidFill>
                  <a:schemeClr val="dk1"/>
                </a:solidFill>
              </a:defRPr>
            </a:lvl8pPr>
            <a:lvl9pPr lvl="8" algn="r">
              <a:lnSpc>
                <a:spcPct val="100000"/>
              </a:lnSpc>
              <a:spcBef>
                <a:spcPts val="0"/>
              </a:spcBef>
              <a:spcAft>
                <a:spcPts val="0"/>
              </a:spcAft>
              <a:buClr>
                <a:schemeClr val="dk1"/>
              </a:buClr>
              <a:buSzPts val="6900"/>
              <a:buNone/>
              <a:defRPr sz="6900">
                <a:solidFill>
                  <a:schemeClr val="dk1"/>
                </a:solidFill>
              </a:defRPr>
            </a:lvl9pPr>
          </a:lstStyle>
          <a:p>
            <a:endParaRPr/>
          </a:p>
        </p:txBody>
      </p:sp>
      <p:sp>
        <p:nvSpPr>
          <p:cNvPr id="78" name="Google Shape;78;gf3f7687a55_2_1512"/>
          <p:cNvSpPr txBox="1">
            <a:spLocks noGrp="1"/>
          </p:cNvSpPr>
          <p:nvPr>
            <p:ph type="sldNum" idx="12"/>
          </p:nvPr>
        </p:nvSpPr>
        <p:spPr>
          <a:xfrm>
            <a:off x="22593221" y="12435245"/>
            <a:ext cx="1463100" cy="518100"/>
          </a:xfrm>
          <a:prstGeom prst="rect">
            <a:avLst/>
          </a:prstGeom>
          <a:noFill/>
        </p:spPr>
        <p:txBody>
          <a:bodyPr spcFirstLastPara="1" wrap="square" lIns="50800" tIns="50800" rIns="50800" bIns="50800" anchor="ctr" anchorCtr="0">
            <a:sp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9356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5/2/22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3078320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24384000" cy="13716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2615740" y="2535460"/>
            <a:ext cx="19152524" cy="861590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2895600" y="2823230"/>
            <a:ext cx="18592800" cy="806954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10271760" y="2535460"/>
            <a:ext cx="3840480" cy="14630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10500360" y="2535461"/>
            <a:ext cx="3383280" cy="129059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127246" y="4188618"/>
            <a:ext cx="18141696" cy="5175504"/>
          </a:xfrm>
        </p:spPr>
        <p:txBody>
          <a:bodyPr anchor="ctr">
            <a:noAutofit/>
          </a:bodyPr>
          <a:lstStyle>
            <a:lvl1pPr algn="ctr">
              <a:lnSpc>
                <a:spcPct val="83000"/>
              </a:lnSpc>
              <a:defRPr lang="en-US" sz="14400" kern="1200" cap="all" spc="-2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3127248" y="9364124"/>
            <a:ext cx="18141696" cy="914400"/>
          </a:xfrm>
        </p:spPr>
        <p:txBody>
          <a:bodyPr anchor="t">
            <a:normAutofit/>
          </a:bodyPr>
          <a:lstStyle>
            <a:lvl1pPr marL="0" indent="0" algn="ctr">
              <a:buNone/>
              <a:defRPr sz="3200">
                <a:solidFill>
                  <a:schemeClr val="tx1"/>
                </a:solidFill>
                <a:effectLst/>
              </a:defRPr>
            </a:lvl1pPr>
            <a:lvl2pPr marL="914400" indent="0">
              <a:buNone/>
              <a:defRPr sz="32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643616" y="2689004"/>
            <a:ext cx="3108960" cy="1060704"/>
          </a:xfrm>
        </p:spPr>
        <p:txBody>
          <a:bodyPr/>
          <a:lstStyle>
            <a:lvl1pPr algn="ctr">
              <a:defRPr lang="en-US" sz="2600" kern="1200" spc="0" baseline="0">
                <a:solidFill>
                  <a:schemeClr val="tx1"/>
                </a:solidFill>
                <a:latin typeface="+mn-lt"/>
                <a:ea typeface="+mn-ea"/>
                <a:cs typeface="+mn-cs"/>
              </a:defRPr>
            </a:lvl1pPr>
          </a:lstStyle>
          <a:p>
            <a:fld id="{C44961B7-6B89-48AB-966F-622E2788EECC}" type="datetimeFigureOut">
              <a:rPr lang="en-US" dirty="0"/>
              <a:t>5/2/22</a:t>
            </a:fld>
            <a:endParaRPr lang="en-US" dirty="0"/>
          </a:p>
        </p:txBody>
      </p:sp>
      <p:sp>
        <p:nvSpPr>
          <p:cNvPr id="5" name="Footer Placeholder 4"/>
          <p:cNvSpPr>
            <a:spLocks noGrp="1"/>
          </p:cNvSpPr>
          <p:nvPr>
            <p:ph type="ftr" sz="quarter" idx="11"/>
          </p:nvPr>
        </p:nvSpPr>
        <p:spPr>
          <a:xfrm>
            <a:off x="2907106" y="10422120"/>
            <a:ext cx="11814048" cy="4572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17209008" y="10422120"/>
            <a:ext cx="4224528" cy="457200"/>
          </a:xfrm>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454443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33600" y="4206240"/>
            <a:ext cx="9509760" cy="7498080"/>
          </a:xfrm>
        </p:spPr>
        <p:txBody>
          <a:bodyPr/>
          <a:lstStyle>
            <a:lvl1pPr>
              <a:defRPr sz="3600"/>
            </a:lvl1pPr>
            <a:lvl2pPr>
              <a:defRPr sz="32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740640" y="4206240"/>
            <a:ext cx="9509760" cy="7498080"/>
          </a:xfrm>
        </p:spPr>
        <p:txBody>
          <a:bodyPr/>
          <a:lstStyle>
            <a:lvl1pPr>
              <a:defRPr sz="3600"/>
            </a:lvl1pPr>
            <a:lvl2pPr>
              <a:defRPr sz="32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5/2/22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0270012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139696" y="4148668"/>
            <a:ext cx="9509760" cy="1280160"/>
          </a:xfrm>
        </p:spPr>
        <p:txBody>
          <a:bodyPr anchor="ctr">
            <a:normAutofit/>
          </a:bodyPr>
          <a:lstStyle>
            <a:lvl1pPr marL="0" indent="0" algn="ctr">
              <a:spcBef>
                <a:spcPts val="0"/>
              </a:spcBef>
              <a:buNone/>
              <a:defRPr sz="3800" b="0">
                <a:solidFill>
                  <a:schemeClr val="tx2"/>
                </a:solidFill>
                <a:latin typeface="+mn-lt"/>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139696" y="5511796"/>
            <a:ext cx="9509760" cy="6400800"/>
          </a:xfrm>
        </p:spPr>
        <p:txBody>
          <a:bodyPr/>
          <a:lstStyle>
            <a:lvl1pPr>
              <a:defRPr sz="3600"/>
            </a:lvl1pPr>
            <a:lvl2pPr>
              <a:defRPr sz="32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746736" y="4148668"/>
            <a:ext cx="9509760" cy="1280160"/>
          </a:xfrm>
        </p:spPr>
        <p:txBody>
          <a:bodyPr anchor="ctr">
            <a:normAutofit/>
          </a:bodyPr>
          <a:lstStyle>
            <a:lvl1pPr marL="0" indent="0" algn="ctr">
              <a:spcBef>
                <a:spcPts val="0"/>
              </a:spcBef>
              <a:buNone/>
              <a:defRPr sz="3800" b="0">
                <a:solidFill>
                  <a:schemeClr val="tx2"/>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746736" y="5513162"/>
            <a:ext cx="9509760" cy="6400800"/>
          </a:xfrm>
        </p:spPr>
        <p:txBody>
          <a:bodyPr/>
          <a:lstStyle>
            <a:lvl1pPr>
              <a:defRPr sz="3600"/>
            </a:lvl1pPr>
            <a:lvl2pPr>
              <a:defRPr sz="32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5/2/22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4673547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5/2/22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0794909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5/2/22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786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491058" y="475488"/>
            <a:ext cx="17062704" cy="12765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8040772" y="475488"/>
            <a:ext cx="5852160" cy="1276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8592800" y="1214784"/>
            <a:ext cx="4861560" cy="3291840"/>
          </a:xfrm>
        </p:spPr>
        <p:txBody>
          <a:bodyPr anchor="b">
            <a:normAutofit/>
          </a:bodyPr>
          <a:lstStyle>
            <a:lvl1pPr algn="l" defTabSz="1828800" rtl="0" eaLnBrk="1" latinLnBrk="0" hangingPunct="1">
              <a:lnSpc>
                <a:spcPct val="90000"/>
              </a:lnSpc>
              <a:spcBef>
                <a:spcPct val="0"/>
              </a:spcBef>
              <a:buNone/>
              <a:defRPr lang="en-US" sz="56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371600" y="1219200"/>
            <a:ext cx="15544800" cy="10668000"/>
          </a:xfrm>
        </p:spPr>
        <p:txBody>
          <a:bodyPr/>
          <a:lstStyle>
            <a:lvl1pPr>
              <a:defRPr sz="3600"/>
            </a:lvl1pPr>
            <a:lvl2pPr>
              <a:defRPr sz="32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592800" y="4572000"/>
            <a:ext cx="4861560" cy="7010400"/>
          </a:xfrm>
        </p:spPr>
        <p:txBody>
          <a:bodyPr>
            <a:normAutofit/>
          </a:bodyPr>
          <a:lstStyle>
            <a:lvl1pPr marL="0" indent="0">
              <a:lnSpc>
                <a:spcPct val="110000"/>
              </a:lnSpc>
              <a:spcBef>
                <a:spcPts val="1600"/>
              </a:spcBef>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5/2/22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20787354" y="12446004"/>
            <a:ext cx="2926080" cy="548640"/>
          </a:xfrm>
        </p:spPr>
        <p:txBody>
          <a:bodyPr/>
          <a:lstStyle>
            <a:lvl1pPr>
              <a:defRPr>
                <a:solidFill>
                  <a:srgbClr val="FFFFFF"/>
                </a:solidFill>
              </a:defRPr>
            </a:lvl1p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12" name="Rectangle 11"/>
          <p:cNvSpPr/>
          <p:nvPr/>
        </p:nvSpPr>
        <p:spPr>
          <a:xfrm>
            <a:off x="18315092" y="749808"/>
            <a:ext cx="5303520" cy="1221638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62343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8040772" y="475488"/>
            <a:ext cx="5852160" cy="1276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8592800" y="1207008"/>
            <a:ext cx="4864608" cy="3291840"/>
          </a:xfrm>
        </p:spPr>
        <p:txBody>
          <a:bodyPr anchor="b">
            <a:noAutofit/>
          </a:bodyPr>
          <a:lstStyle>
            <a:lvl1pPr algn="l">
              <a:defRPr sz="56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198" y="475488"/>
            <a:ext cx="17062704" cy="12765024"/>
          </a:xfrm>
          <a:solidFill>
            <a:schemeClr val="accent1">
              <a:lumMod val="60000"/>
              <a:lumOff val="40000"/>
            </a:schemeClr>
          </a:solidFill>
          <a:ln>
            <a:noFill/>
          </a:ln>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8592800" y="4572000"/>
            <a:ext cx="4864608" cy="7004304"/>
          </a:xfrm>
        </p:spPr>
        <p:txBody>
          <a:bodyPr>
            <a:normAutofit/>
          </a:bodyPr>
          <a:lstStyle>
            <a:lvl1pPr marL="0" indent="0" algn="l">
              <a:lnSpc>
                <a:spcPct val="110000"/>
              </a:lnSpc>
              <a:spcBef>
                <a:spcPts val="1600"/>
              </a:spcBef>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5/2/22</a:t>
            </a:fld>
            <a:endParaRPr lang="en-US" dirty="0"/>
          </a:p>
        </p:txBody>
      </p:sp>
      <p:sp>
        <p:nvSpPr>
          <p:cNvPr id="6" name="Footer Placeholder 5"/>
          <p:cNvSpPr>
            <a:spLocks noGrp="1"/>
          </p:cNvSpPr>
          <p:nvPr>
            <p:ph type="ftr" sz="quarter" idx="11"/>
          </p:nvPr>
        </p:nvSpPr>
        <p:spPr/>
        <p:txBody>
          <a:bodyPr/>
          <a:lstStyle>
            <a:lvl1pPr marL="0" algn="r" defTabSz="1828800" rtl="0" eaLnBrk="1" latinLnBrk="0" hangingPunct="1">
              <a:defRPr lang="en-US" sz="2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20793456" y="12454128"/>
            <a:ext cx="2926080" cy="548640"/>
          </a:xfrm>
        </p:spPr>
        <p:txBody>
          <a:bodyPr/>
          <a:lstStyle>
            <a:lvl1pPr>
              <a:defRPr>
                <a:solidFill>
                  <a:srgbClr val="FFFFFF"/>
                </a:solidFill>
              </a:defRPr>
            </a:lvl1p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
        <p:nvSpPr>
          <p:cNvPr id="10" name="Rectangle 9"/>
          <p:cNvSpPr/>
          <p:nvPr/>
        </p:nvSpPr>
        <p:spPr>
          <a:xfrm>
            <a:off x="18315092" y="749808"/>
            <a:ext cx="5303520" cy="1221638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24766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69392" y="475488"/>
            <a:ext cx="23445216" cy="1276502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2133600" y="1285188"/>
            <a:ext cx="20116800" cy="2743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33600" y="4206240"/>
            <a:ext cx="20116800" cy="78638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8640" y="12615344"/>
            <a:ext cx="5486400" cy="548640"/>
          </a:xfrm>
          <a:prstGeom prst="rect">
            <a:avLst/>
          </a:prstGeom>
        </p:spPr>
        <p:txBody>
          <a:bodyPr vert="horz" lIns="91440" tIns="45720" rIns="91440" bIns="45720" rtlCol="0" anchor="b"/>
          <a:lstStyle>
            <a:lvl1pPr algn="l">
              <a:defRPr sz="2000">
                <a:solidFill>
                  <a:schemeClr val="tx1">
                    <a:lumMod val="75000"/>
                    <a:lumOff val="25000"/>
                  </a:schemeClr>
                </a:solidFill>
              </a:defRPr>
            </a:lvl1pPr>
          </a:lstStyle>
          <a:p>
            <a:fld id="{CBC48EC7-AF6A-48D3-8284-14BACBEBDD84}" type="datetimeFigureOut">
              <a:rPr lang="en-US" dirty="0"/>
              <a:t>5/2/22</a:t>
            </a:fld>
            <a:endParaRPr lang="en-US" dirty="0"/>
          </a:p>
        </p:txBody>
      </p:sp>
      <p:sp>
        <p:nvSpPr>
          <p:cNvPr id="5" name="Footer Placeholder 4"/>
          <p:cNvSpPr>
            <a:spLocks noGrp="1"/>
          </p:cNvSpPr>
          <p:nvPr>
            <p:ph type="ftr" sz="quarter" idx="3"/>
          </p:nvPr>
        </p:nvSpPr>
        <p:spPr>
          <a:xfrm>
            <a:off x="6979920" y="12615344"/>
            <a:ext cx="10424160" cy="548640"/>
          </a:xfrm>
          <a:prstGeom prst="rect">
            <a:avLst/>
          </a:prstGeom>
        </p:spPr>
        <p:txBody>
          <a:bodyPr vert="horz" lIns="91440" tIns="45720" rIns="91440" bIns="45720" rtlCol="0" anchor="b"/>
          <a:lstStyle>
            <a:lvl1pPr algn="ctr">
              <a:defRPr sz="2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20939760" y="12615344"/>
            <a:ext cx="2926080" cy="548640"/>
          </a:xfrm>
          <a:prstGeom prst="rect">
            <a:avLst/>
          </a:prstGeom>
        </p:spPr>
        <p:txBody>
          <a:bodyPr vert="horz" lIns="91440" tIns="45720" rIns="91440" bIns="45720" rtlCol="0" anchor="b"/>
          <a:lstStyle>
            <a:lvl1pPr algn="r">
              <a:defRPr sz="2000">
                <a:solidFill>
                  <a:schemeClr val="tx1">
                    <a:lumMod val="75000"/>
                    <a:lumOff val="25000"/>
                  </a:schemeClr>
                </a:solidFill>
              </a:defRPr>
            </a:lvl1pPr>
          </a:lstStyle>
          <a:p>
            <a:pPr marL="0" lvl="0" indent="0" algn="ct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98221014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sldNum="0" hdr="0" ftr="0" dt="0"/>
  <p:txStyles>
    <p:titleStyle>
      <a:lvl1pPr algn="l" defTabSz="1828800" rtl="0" eaLnBrk="1" latinLnBrk="0" hangingPunct="1">
        <a:lnSpc>
          <a:spcPct val="90000"/>
        </a:lnSpc>
        <a:spcBef>
          <a:spcPct val="0"/>
        </a:spcBef>
        <a:buNone/>
        <a:defRPr lang="en-US" sz="9600" kern="1200" cap="none" spc="0" baseline="0" dirty="0">
          <a:solidFill>
            <a:schemeClr val="tx1">
              <a:lumMod val="85000"/>
              <a:lumOff val="15000"/>
            </a:schemeClr>
          </a:solidFill>
          <a:effectLst/>
          <a:latin typeface="+mj-lt"/>
          <a:ea typeface="+mn-ea"/>
          <a:cs typeface="+mn-cs"/>
        </a:defRPr>
      </a:lvl1pPr>
    </p:titleStyle>
    <p:bodyStyle>
      <a:lvl1pPr marL="365760" indent="-365760" algn="l" defTabSz="1828800" rtl="0" eaLnBrk="1" latinLnBrk="0" hangingPunct="1">
        <a:lnSpc>
          <a:spcPct val="100000"/>
        </a:lnSpc>
        <a:spcBef>
          <a:spcPts val="1800"/>
        </a:spcBef>
        <a:spcAft>
          <a:spcPts val="0"/>
        </a:spcAft>
        <a:buClr>
          <a:schemeClr val="tx1">
            <a:lumMod val="85000"/>
            <a:lumOff val="15000"/>
          </a:schemeClr>
        </a:buClr>
        <a:buFont typeface="Garamond" pitchFamily="18" charset="0"/>
        <a:buChar char="◦"/>
        <a:defRPr sz="3600" kern="1200">
          <a:solidFill>
            <a:schemeClr val="tx1"/>
          </a:solidFill>
          <a:latin typeface="+mn-lt"/>
          <a:ea typeface="+mn-ea"/>
          <a:cs typeface="+mn-cs"/>
        </a:defRPr>
      </a:lvl1pPr>
      <a:lvl2pPr marL="914400" indent="-365760" algn="l" defTabSz="1828800" rtl="0" eaLnBrk="1" latinLnBrk="0" hangingPunct="1">
        <a:lnSpc>
          <a:spcPct val="100000"/>
        </a:lnSpc>
        <a:spcBef>
          <a:spcPts val="1000"/>
        </a:spcBef>
        <a:buClr>
          <a:schemeClr val="tx1">
            <a:lumMod val="85000"/>
            <a:lumOff val="15000"/>
          </a:schemeClr>
        </a:buClr>
        <a:buFont typeface="Garamond" pitchFamily="18" charset="0"/>
        <a:buChar char="◦"/>
        <a:defRPr sz="3200" kern="1200">
          <a:solidFill>
            <a:schemeClr val="tx1"/>
          </a:solidFill>
          <a:latin typeface="+mn-lt"/>
          <a:ea typeface="+mn-ea"/>
          <a:cs typeface="+mn-cs"/>
        </a:defRPr>
      </a:lvl2pPr>
      <a:lvl3pPr marL="1463040" indent="-36576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3pPr>
      <a:lvl4pPr marL="2011680" indent="-36576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4pPr>
      <a:lvl5pPr marL="2560320" indent="-36576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5pPr>
      <a:lvl6pPr marL="3200000" indent="-45720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6pPr>
      <a:lvl7pPr marL="3800000" indent="-45720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7pPr>
      <a:lvl8pPr marL="4400000" indent="-45720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8pPr>
      <a:lvl9pPr marL="5000000" indent="-457200" algn="l" defTabSz="1828800" rtl="0" eaLnBrk="1" latinLnBrk="0" hangingPunct="1">
        <a:lnSpc>
          <a:spcPct val="100000"/>
        </a:lnSpc>
        <a:spcBef>
          <a:spcPts val="1000"/>
        </a:spcBef>
        <a:buClr>
          <a:schemeClr val="tx1">
            <a:lumMod val="85000"/>
            <a:lumOff val="15000"/>
          </a:schemeClr>
        </a:buClr>
        <a:buFont typeface="Garamond" pitchFamily="18" charset="0"/>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hyperlink" Target="https://dph.georgia.gov/covid-19-status-report"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1274889a18f_0_23"/>
          <p:cNvSpPr/>
          <p:nvPr/>
        </p:nvSpPr>
        <p:spPr>
          <a:xfrm rot="677004">
            <a:off x="9771888" y="3641342"/>
            <a:ext cx="5649744" cy="216726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1"/>
            </a:solidFill>
            <a:prstDash val="solid"/>
            <a:round/>
            <a:headEnd type="none" w="sm" len="sm"/>
            <a:tailEnd type="none" w="sm" len="sm"/>
          </a:ln>
          <a:effectLst>
            <a:outerShdw blurRad="57150" dist="24765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g1274889a18f_0_23"/>
          <p:cNvSpPr txBox="1">
            <a:spLocks noGrp="1"/>
          </p:cNvSpPr>
          <p:nvPr>
            <p:ph type="body" idx="1"/>
          </p:nvPr>
        </p:nvSpPr>
        <p:spPr>
          <a:xfrm>
            <a:off x="1371600" y="8648454"/>
            <a:ext cx="21945600" cy="2250600"/>
          </a:xfrm>
          <a:prstGeom prst="rect">
            <a:avLst/>
          </a:prstGeom>
          <a:noFill/>
          <a:ln>
            <a:noFill/>
          </a:ln>
        </p:spPr>
        <p:txBody>
          <a:bodyPr spcFirstLastPara="1" wrap="square" lIns="50800" tIns="50800" rIns="50800" bIns="50800" anchor="t" anchorCtr="0">
            <a:norm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rgbClr val="000000"/>
                </a:solidFill>
                <a:latin typeface="Arial"/>
                <a:ea typeface="Arial"/>
                <a:cs typeface="Arial"/>
                <a:sym typeface="Arial"/>
              </a:rPr>
              <a:t>Analyzing Population Changes in Georgia Counties as affected by the COVID Epidemic</a:t>
            </a:r>
            <a:endParaRPr/>
          </a:p>
        </p:txBody>
      </p:sp>
      <p:sp>
        <p:nvSpPr>
          <p:cNvPr id="98" name="Google Shape;98;g1274889a18f_0_23"/>
          <p:cNvSpPr txBox="1">
            <a:spLocks noGrp="1"/>
          </p:cNvSpPr>
          <p:nvPr>
            <p:ph type="title"/>
          </p:nvPr>
        </p:nvSpPr>
        <p:spPr>
          <a:xfrm rot="20556270">
            <a:off x="478095" y="2843583"/>
            <a:ext cx="8043638" cy="1577034"/>
          </a:xfrm>
          <a:prstGeom prst="rect">
            <a:avLst/>
          </a:prstGeom>
          <a:noFill/>
          <a:ln>
            <a:noFill/>
          </a:ln>
        </p:spPr>
        <p:txBody>
          <a:bodyPr spcFirstLastPara="1" wrap="square" lIns="50800" tIns="50800" rIns="50800" bIns="50800" anchor="b" anchorCtr="0">
            <a:normAutofit fontScale="90000"/>
          </a:bodyPr>
          <a:lstStyle/>
          <a:p>
            <a:pPr marL="0" marR="0" lvl="0" indent="0" algn="ctr" rtl="0">
              <a:lnSpc>
                <a:spcPct val="80000"/>
              </a:lnSpc>
              <a:spcBef>
                <a:spcPts val="0"/>
              </a:spcBef>
              <a:spcAft>
                <a:spcPts val="0"/>
              </a:spcAft>
              <a:buClr>
                <a:srgbClr val="000000"/>
              </a:buClr>
              <a:buSzPct val="100000"/>
              <a:buFont typeface="Arial"/>
              <a:buNone/>
            </a:pPr>
            <a:r>
              <a:rPr lang="en-US" sz="12800" b="0" i="0" u="none" strike="noStrike" cap="none" dirty="0">
                <a:solidFill>
                  <a:srgbClr val="000000"/>
                </a:solidFill>
                <a:latin typeface="Arial"/>
                <a:ea typeface="Arial"/>
                <a:cs typeface="Arial"/>
                <a:sym typeface="Arial"/>
              </a:rPr>
              <a:t>Population </a:t>
            </a:r>
            <a:endParaRPr dirty="0"/>
          </a:p>
        </p:txBody>
      </p:sp>
      <p:sp>
        <p:nvSpPr>
          <p:cNvPr id="99" name="Google Shape;99;g1274889a18f_0_23"/>
          <p:cNvSpPr txBox="1">
            <a:spLocks noGrp="1"/>
          </p:cNvSpPr>
          <p:nvPr>
            <p:ph type="ctrTitle" idx="4294967295"/>
          </p:nvPr>
        </p:nvSpPr>
        <p:spPr>
          <a:xfrm rot="20849496">
            <a:off x="16451669" y="2283745"/>
            <a:ext cx="7116762" cy="1576387"/>
          </a:xfrm>
          <a:prstGeom prst="rect">
            <a:avLst/>
          </a:prstGeom>
          <a:noFill/>
          <a:ln>
            <a:noFill/>
          </a:ln>
        </p:spPr>
        <p:txBody>
          <a:bodyPr spcFirstLastPara="1" wrap="square" lIns="50800" tIns="50800" rIns="50800" bIns="50800" anchor="b" anchorCtr="0">
            <a:normAutofit/>
          </a:bodyPr>
          <a:lstStyle/>
          <a:p>
            <a:pPr marL="0" marR="0" lvl="0" indent="0" algn="ctr" rtl="0">
              <a:lnSpc>
                <a:spcPct val="80000"/>
              </a:lnSpc>
              <a:spcBef>
                <a:spcPts val="0"/>
              </a:spcBef>
              <a:spcAft>
                <a:spcPts val="0"/>
              </a:spcAft>
              <a:buClr>
                <a:srgbClr val="000000"/>
              </a:buClr>
              <a:buSzPts val="11520"/>
              <a:buFont typeface="Arial"/>
              <a:buNone/>
            </a:pPr>
            <a:r>
              <a:rPr lang="en-US" sz="11320" b="0" i="0" u="none" strike="noStrike" cap="none" dirty="0">
                <a:solidFill>
                  <a:srgbClr val="000000"/>
                </a:solidFill>
                <a:latin typeface="Arial"/>
                <a:ea typeface="Arial"/>
                <a:cs typeface="Arial"/>
                <a:sym typeface="Arial"/>
              </a:rPr>
              <a:t>Georgia</a:t>
            </a:r>
            <a:endParaRPr sz="7360" dirty="0"/>
          </a:p>
        </p:txBody>
      </p:sp>
      <p:sp>
        <p:nvSpPr>
          <p:cNvPr id="92" name="Google Shape;92;g1274889a18f_0_23"/>
          <p:cNvSpPr txBox="1">
            <a:spLocks noGrp="1"/>
          </p:cNvSpPr>
          <p:nvPr>
            <p:ph type="ctrTitle" idx="4294967295"/>
          </p:nvPr>
        </p:nvSpPr>
        <p:spPr>
          <a:xfrm rot="491492">
            <a:off x="9476567" y="2239999"/>
            <a:ext cx="5915025" cy="1577975"/>
          </a:xfrm>
          <a:prstGeom prst="rect">
            <a:avLst/>
          </a:prstGeom>
          <a:noFill/>
          <a:ln>
            <a:noFill/>
          </a:ln>
        </p:spPr>
        <p:txBody>
          <a:bodyPr spcFirstLastPara="1" wrap="square" lIns="50800" tIns="50800" rIns="50800" bIns="50800" anchor="b" anchorCtr="0">
            <a:normAutofit/>
          </a:bodyPr>
          <a:lstStyle/>
          <a:p>
            <a:pPr marL="0" marR="0" lvl="0" indent="0" algn="ctr" rtl="0">
              <a:lnSpc>
                <a:spcPct val="80000"/>
              </a:lnSpc>
              <a:spcBef>
                <a:spcPts val="0"/>
              </a:spcBef>
              <a:spcAft>
                <a:spcPts val="0"/>
              </a:spcAft>
              <a:buClr>
                <a:srgbClr val="000000"/>
              </a:buClr>
              <a:buSzPts val="11520"/>
              <a:buFont typeface="Arial"/>
              <a:buNone/>
            </a:pPr>
            <a:r>
              <a:rPr lang="en-US" sz="10820" b="0" i="0" u="none" strike="noStrike" cap="none" dirty="0">
                <a:solidFill>
                  <a:srgbClr val="000000"/>
                </a:solidFill>
                <a:latin typeface="Arial"/>
                <a:ea typeface="Arial"/>
                <a:cs typeface="Arial"/>
                <a:sym typeface="Arial"/>
              </a:rPr>
              <a:t>Trends in</a:t>
            </a:r>
            <a:endParaRPr sz="6860" dirty="0"/>
          </a:p>
        </p:txBody>
      </p:sp>
      <p:sp>
        <p:nvSpPr>
          <p:cNvPr id="95" name="Google Shape;95;g1274889a18f_0_23"/>
          <p:cNvSpPr/>
          <p:nvPr/>
        </p:nvSpPr>
        <p:spPr>
          <a:xfrm rot="20576580">
            <a:off x="2095170" y="3969203"/>
            <a:ext cx="6447335" cy="2196686"/>
          </a:xfrm>
          <a:prstGeom prst="rightArrow">
            <a:avLst>
              <a:gd name="adj1" fmla="val 50000"/>
              <a:gd name="adj2" fmla="val 50000"/>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a:effectLst>
            <a:outerShdw blurRad="57150" dist="257175" dir="66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g1274889a18f_0_23"/>
          <p:cNvSpPr/>
          <p:nvPr/>
        </p:nvSpPr>
        <p:spPr>
          <a:xfrm rot="20807708">
            <a:off x="17216163" y="3856291"/>
            <a:ext cx="5772156" cy="2217283"/>
          </a:xfrm>
          <a:prstGeom prst="rightArrow">
            <a:avLst>
              <a:gd name="adj1" fmla="val 50000"/>
              <a:gd name="adj2" fmla="val 50000"/>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a:effectLst>
            <a:outerShdw blurRad="57150" dist="1809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1274889a18f_0_23"/>
          <p:cNvSpPr txBox="1"/>
          <p:nvPr/>
        </p:nvSpPr>
        <p:spPr>
          <a:xfrm>
            <a:off x="931925" y="3632100"/>
            <a:ext cx="83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3" name="Google Shape;183;gf3f7687a55_1_90"/>
          <p:cNvPicPr preferRelativeResize="0"/>
          <p:nvPr/>
        </p:nvPicPr>
        <p:blipFill>
          <a:blip r:embed="rId3">
            <a:alphaModFix/>
          </a:blip>
          <a:stretch>
            <a:fillRect/>
          </a:stretch>
        </p:blipFill>
        <p:spPr>
          <a:xfrm>
            <a:off x="2081700" y="6966363"/>
            <a:ext cx="9268537" cy="6179025"/>
          </a:xfrm>
          <a:prstGeom prst="rect">
            <a:avLst/>
          </a:prstGeom>
          <a:noFill/>
          <a:ln>
            <a:noFill/>
          </a:ln>
        </p:spPr>
      </p:pic>
      <p:pic>
        <p:nvPicPr>
          <p:cNvPr id="184" name="Google Shape;184;gf3f7687a55_1_90"/>
          <p:cNvPicPr preferRelativeResize="0"/>
          <p:nvPr/>
        </p:nvPicPr>
        <p:blipFill>
          <a:blip r:embed="rId4">
            <a:alphaModFix/>
          </a:blip>
          <a:stretch>
            <a:fillRect/>
          </a:stretch>
        </p:blipFill>
        <p:spPr>
          <a:xfrm>
            <a:off x="1842738" y="621275"/>
            <a:ext cx="9268525" cy="6179025"/>
          </a:xfrm>
          <a:prstGeom prst="rect">
            <a:avLst/>
          </a:prstGeom>
          <a:noFill/>
          <a:ln>
            <a:noFill/>
          </a:ln>
        </p:spPr>
      </p:pic>
      <p:pic>
        <p:nvPicPr>
          <p:cNvPr id="6" name="Google Shape;190;gf3f7687a55_1_97">
            <a:extLst>
              <a:ext uri="{FF2B5EF4-FFF2-40B4-BE49-F238E27FC236}">
                <a16:creationId xmlns:a16="http://schemas.microsoft.com/office/drawing/2014/main" id="{D4189F97-0116-2F40-BB8D-3449E8CA1952}"/>
              </a:ext>
            </a:extLst>
          </p:cNvPr>
          <p:cNvPicPr preferRelativeResize="0"/>
          <p:nvPr/>
        </p:nvPicPr>
        <p:blipFill rotWithShape="1">
          <a:blip r:embed="rId5">
            <a:alphaModFix/>
          </a:blip>
          <a:srcRect/>
          <a:stretch/>
        </p:blipFill>
        <p:spPr>
          <a:xfrm>
            <a:off x="13269246" y="618956"/>
            <a:ext cx="9272016" cy="6181344"/>
          </a:xfrm>
          <a:prstGeom prst="rect">
            <a:avLst/>
          </a:prstGeom>
          <a:noFill/>
          <a:ln>
            <a:noFill/>
          </a:ln>
        </p:spPr>
      </p:pic>
      <p:pic>
        <p:nvPicPr>
          <p:cNvPr id="7" name="Google Shape;189;gf3f7687a55_1_97">
            <a:extLst>
              <a:ext uri="{FF2B5EF4-FFF2-40B4-BE49-F238E27FC236}">
                <a16:creationId xmlns:a16="http://schemas.microsoft.com/office/drawing/2014/main" id="{9976D290-A22C-6D4F-A763-55272DA9D0C4}"/>
              </a:ext>
            </a:extLst>
          </p:cNvPr>
          <p:cNvPicPr preferRelativeResize="0"/>
          <p:nvPr/>
        </p:nvPicPr>
        <p:blipFill rotWithShape="1">
          <a:blip r:embed="rId6">
            <a:alphaModFix/>
          </a:blip>
          <a:srcRect/>
          <a:stretch/>
        </p:blipFill>
        <p:spPr>
          <a:xfrm>
            <a:off x="13269246" y="6966363"/>
            <a:ext cx="9272016" cy="61813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f3f7687a55_0_0"/>
          <p:cNvSpPr txBox="1">
            <a:spLocks noGrp="1"/>
          </p:cNvSpPr>
          <p:nvPr>
            <p:ph type="title"/>
          </p:nvPr>
        </p:nvSpPr>
        <p:spPr>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Top VS Bottom Performing Counties</a:t>
            </a:r>
            <a:endParaRPr/>
          </a:p>
        </p:txBody>
      </p:sp>
      <p:sp>
        <p:nvSpPr>
          <p:cNvPr id="198" name="Google Shape;198;gf3f7687a55_0_0"/>
          <p:cNvSpPr txBox="1"/>
          <p:nvPr/>
        </p:nvSpPr>
        <p:spPr>
          <a:xfrm>
            <a:off x="990325" y="2871950"/>
            <a:ext cx="378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t>Top 10</a:t>
            </a:r>
            <a:endParaRPr sz="3600"/>
          </a:p>
        </p:txBody>
      </p:sp>
      <p:sp>
        <p:nvSpPr>
          <p:cNvPr id="199" name="Google Shape;199;gf3f7687a55_0_0"/>
          <p:cNvSpPr txBox="1"/>
          <p:nvPr/>
        </p:nvSpPr>
        <p:spPr>
          <a:xfrm>
            <a:off x="841775" y="8248300"/>
            <a:ext cx="378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t>Bottom 10</a:t>
            </a:r>
            <a:endParaRPr sz="3600"/>
          </a:p>
        </p:txBody>
      </p:sp>
      <p:pic>
        <p:nvPicPr>
          <p:cNvPr id="200" name="Google Shape;200;gf3f7687a55_0_0"/>
          <p:cNvPicPr preferRelativeResize="0"/>
          <p:nvPr/>
        </p:nvPicPr>
        <p:blipFill>
          <a:blip r:embed="rId3">
            <a:alphaModFix/>
          </a:blip>
          <a:stretch>
            <a:fillRect/>
          </a:stretch>
        </p:blipFill>
        <p:spPr>
          <a:xfrm>
            <a:off x="3644138" y="2054225"/>
            <a:ext cx="16038549" cy="6006025"/>
          </a:xfrm>
          <a:prstGeom prst="rect">
            <a:avLst/>
          </a:prstGeom>
          <a:noFill/>
          <a:ln>
            <a:noFill/>
          </a:ln>
        </p:spPr>
      </p:pic>
      <p:pic>
        <p:nvPicPr>
          <p:cNvPr id="201" name="Google Shape;201;gf3f7687a55_0_0"/>
          <p:cNvPicPr preferRelativeResize="0"/>
          <p:nvPr/>
        </p:nvPicPr>
        <p:blipFill>
          <a:blip r:embed="rId4">
            <a:alphaModFix/>
          </a:blip>
          <a:stretch>
            <a:fillRect/>
          </a:stretch>
        </p:blipFill>
        <p:spPr>
          <a:xfrm>
            <a:off x="3520350" y="8136450"/>
            <a:ext cx="16286126" cy="5372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f3f7687a55_0_8"/>
          <p:cNvSpPr txBox="1">
            <a:spLocks noGrp="1"/>
          </p:cNvSpPr>
          <p:nvPr>
            <p:ph type="title"/>
          </p:nvPr>
        </p:nvSpPr>
        <p:spPr>
          <a:xfrm>
            <a:off x="4262000" y="283200"/>
            <a:ext cx="15375900" cy="1706400"/>
          </a:xfrm>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Urban v Rural</a:t>
            </a:r>
            <a:endParaRPr/>
          </a:p>
        </p:txBody>
      </p:sp>
      <p:sp>
        <p:nvSpPr>
          <p:cNvPr id="210" name="Google Shape;210;gf3f7687a55_0_8"/>
          <p:cNvSpPr txBox="1">
            <a:spLocks noGrp="1"/>
          </p:cNvSpPr>
          <p:nvPr>
            <p:ph type="body" idx="1"/>
          </p:nvPr>
        </p:nvSpPr>
        <p:spPr>
          <a:xfrm>
            <a:off x="13728700" y="2978838"/>
            <a:ext cx="7136700" cy="832500"/>
          </a:xfrm>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Median</a:t>
            </a:r>
            <a:endParaRPr/>
          </a:p>
        </p:txBody>
      </p:sp>
      <p:sp>
        <p:nvSpPr>
          <p:cNvPr id="207" name="Google Shape;207;gf3f7687a55_0_8"/>
          <p:cNvSpPr txBox="1">
            <a:spLocks noGrp="1"/>
          </p:cNvSpPr>
          <p:nvPr>
            <p:ph type="body" idx="2"/>
          </p:nvPr>
        </p:nvSpPr>
        <p:spPr>
          <a:xfrm>
            <a:off x="2778950" y="2978850"/>
            <a:ext cx="7136700" cy="832500"/>
          </a:xfrm>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Average</a:t>
            </a:r>
            <a:endParaRPr/>
          </a:p>
        </p:txBody>
      </p:sp>
      <p:pic>
        <p:nvPicPr>
          <p:cNvPr id="208" name="Google Shape;208;gf3f7687a55_0_8"/>
          <p:cNvPicPr preferRelativeResize="0"/>
          <p:nvPr/>
        </p:nvPicPr>
        <p:blipFill>
          <a:blip r:embed="rId3">
            <a:alphaModFix/>
          </a:blip>
          <a:stretch>
            <a:fillRect/>
          </a:stretch>
        </p:blipFill>
        <p:spPr>
          <a:xfrm>
            <a:off x="0" y="4269600"/>
            <a:ext cx="11841950" cy="7140750"/>
          </a:xfrm>
          <a:prstGeom prst="rect">
            <a:avLst/>
          </a:prstGeom>
          <a:noFill/>
          <a:ln>
            <a:noFill/>
          </a:ln>
        </p:spPr>
      </p:pic>
      <p:pic>
        <p:nvPicPr>
          <p:cNvPr id="209" name="Google Shape;209;gf3f7687a55_0_8"/>
          <p:cNvPicPr preferRelativeResize="0"/>
          <p:nvPr/>
        </p:nvPicPr>
        <p:blipFill>
          <a:blip r:embed="rId4">
            <a:alphaModFix/>
          </a:blip>
          <a:stretch>
            <a:fillRect/>
          </a:stretch>
        </p:blipFill>
        <p:spPr>
          <a:xfrm>
            <a:off x="11365475" y="4382200"/>
            <a:ext cx="12129975" cy="714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f3f7687a55_0_23"/>
          <p:cNvSpPr txBox="1">
            <a:spLocks noGrp="1"/>
          </p:cNvSpPr>
          <p:nvPr>
            <p:ph type="title"/>
          </p:nvPr>
        </p:nvSpPr>
        <p:spPr>
          <a:xfrm>
            <a:off x="1147313" y="707150"/>
            <a:ext cx="21945600" cy="1727100"/>
          </a:xfrm>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Heatmaps</a:t>
            </a:r>
            <a:endParaRPr/>
          </a:p>
        </p:txBody>
      </p:sp>
      <p:pic>
        <p:nvPicPr>
          <p:cNvPr id="216" name="Google Shape;216;gf3f7687a55_0_23"/>
          <p:cNvPicPr preferRelativeResize="0"/>
          <p:nvPr/>
        </p:nvPicPr>
        <p:blipFill>
          <a:blip r:embed="rId3">
            <a:alphaModFix/>
          </a:blip>
          <a:stretch>
            <a:fillRect/>
          </a:stretch>
        </p:blipFill>
        <p:spPr>
          <a:xfrm>
            <a:off x="480100" y="3849450"/>
            <a:ext cx="7364451" cy="8159270"/>
          </a:xfrm>
          <a:prstGeom prst="rect">
            <a:avLst/>
          </a:prstGeom>
          <a:noFill/>
          <a:ln>
            <a:noFill/>
          </a:ln>
        </p:spPr>
      </p:pic>
      <p:pic>
        <p:nvPicPr>
          <p:cNvPr id="217" name="Google Shape;217;gf3f7687a55_0_23"/>
          <p:cNvPicPr preferRelativeResize="0"/>
          <p:nvPr/>
        </p:nvPicPr>
        <p:blipFill>
          <a:blip r:embed="rId4">
            <a:alphaModFix/>
          </a:blip>
          <a:stretch>
            <a:fillRect/>
          </a:stretch>
        </p:blipFill>
        <p:spPr>
          <a:xfrm>
            <a:off x="8437887" y="3797213"/>
            <a:ext cx="7364451" cy="7538330"/>
          </a:xfrm>
          <a:prstGeom prst="rect">
            <a:avLst/>
          </a:prstGeom>
          <a:noFill/>
          <a:ln>
            <a:noFill/>
          </a:ln>
        </p:spPr>
      </p:pic>
      <p:pic>
        <p:nvPicPr>
          <p:cNvPr id="218" name="Google Shape;218;gf3f7687a55_0_23"/>
          <p:cNvPicPr preferRelativeResize="0"/>
          <p:nvPr/>
        </p:nvPicPr>
        <p:blipFill>
          <a:blip r:embed="rId5">
            <a:alphaModFix/>
          </a:blip>
          <a:stretch>
            <a:fillRect/>
          </a:stretch>
        </p:blipFill>
        <p:spPr>
          <a:xfrm>
            <a:off x="16395675" y="3849450"/>
            <a:ext cx="7262400" cy="7433850"/>
          </a:xfrm>
          <a:prstGeom prst="rect">
            <a:avLst/>
          </a:prstGeom>
          <a:noFill/>
          <a:ln>
            <a:noFill/>
          </a:ln>
        </p:spPr>
      </p:pic>
      <p:sp>
        <p:nvSpPr>
          <p:cNvPr id="219" name="Google Shape;219;gf3f7687a55_0_23"/>
          <p:cNvSpPr txBox="1"/>
          <p:nvPr/>
        </p:nvSpPr>
        <p:spPr>
          <a:xfrm>
            <a:off x="2949175" y="2574700"/>
            <a:ext cx="308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t>2019</a:t>
            </a:r>
            <a:endParaRPr sz="4200"/>
          </a:p>
        </p:txBody>
      </p:sp>
      <p:sp>
        <p:nvSpPr>
          <p:cNvPr id="220" name="Google Shape;220;gf3f7687a55_0_23"/>
          <p:cNvSpPr txBox="1"/>
          <p:nvPr/>
        </p:nvSpPr>
        <p:spPr>
          <a:xfrm>
            <a:off x="10474525" y="2700088"/>
            <a:ext cx="308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t>2020</a:t>
            </a:r>
            <a:endParaRPr sz="4200"/>
          </a:p>
        </p:txBody>
      </p:sp>
      <p:sp>
        <p:nvSpPr>
          <p:cNvPr id="221" name="Google Shape;221;gf3f7687a55_0_23"/>
          <p:cNvSpPr txBox="1"/>
          <p:nvPr/>
        </p:nvSpPr>
        <p:spPr>
          <a:xfrm>
            <a:off x="18327550" y="2726200"/>
            <a:ext cx="308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t>2021</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f3f7687a55_2_2378"/>
          <p:cNvSpPr txBox="1">
            <a:spLocks noGrp="1"/>
          </p:cNvSpPr>
          <p:nvPr>
            <p:ph type="ctrTitle"/>
          </p:nvPr>
        </p:nvSpPr>
        <p:spPr>
          <a:xfrm>
            <a:off x="9135825" y="-514350"/>
            <a:ext cx="11781000" cy="1763400"/>
          </a:xfrm>
          <a:prstGeom prst="rect">
            <a:avLst/>
          </a:prstGeom>
        </p:spPr>
        <p:txBody>
          <a:bodyPr spcFirstLastPara="1" wrap="square" lIns="50800" tIns="50800" rIns="50800" bIns="50800" anchor="b" anchorCtr="0">
            <a:normAutofit/>
          </a:bodyPr>
          <a:lstStyle/>
          <a:p>
            <a:pPr marL="0" lvl="0" indent="0" algn="l" rtl="0">
              <a:spcBef>
                <a:spcPts val="0"/>
              </a:spcBef>
              <a:spcAft>
                <a:spcPts val="0"/>
              </a:spcAft>
              <a:buNone/>
            </a:pPr>
            <a:r>
              <a:rPr lang="en-US"/>
              <a:t>CONCLUSION</a:t>
            </a:r>
            <a:endParaRPr/>
          </a:p>
        </p:txBody>
      </p:sp>
      <p:sp>
        <p:nvSpPr>
          <p:cNvPr id="227" name="Google Shape;227;gf3f7687a55_2_2378"/>
          <p:cNvSpPr txBox="1"/>
          <p:nvPr/>
        </p:nvSpPr>
        <p:spPr>
          <a:xfrm>
            <a:off x="567068" y="2616119"/>
            <a:ext cx="13139100" cy="3417000"/>
          </a:xfrm>
          <a:prstGeom prst="rect">
            <a:avLst/>
          </a:prstGeom>
          <a:noFill/>
          <a:ln>
            <a:noFill/>
          </a:ln>
        </p:spPr>
        <p:txBody>
          <a:bodyPr spcFirstLastPara="1" wrap="square" lIns="91425" tIns="91425" rIns="91425" bIns="91425" anchor="t" anchorCtr="0">
            <a:spAutoFit/>
          </a:bodyPr>
          <a:lstStyle/>
          <a:p>
            <a:pPr marL="101600" marR="101600" lvl="0" indent="0" algn="l" rtl="0">
              <a:lnSpc>
                <a:spcPct val="100000"/>
              </a:lnSpc>
              <a:spcBef>
                <a:spcPts val="0"/>
              </a:spcBef>
              <a:spcAft>
                <a:spcPts val="0"/>
              </a:spcAft>
              <a:buNone/>
            </a:pPr>
            <a:r>
              <a:rPr lang="en-US" sz="3000" dirty="0">
                <a:solidFill>
                  <a:schemeClr val="dk1"/>
                </a:solidFill>
                <a:highlight>
                  <a:srgbClr val="FFFFFF"/>
                </a:highlight>
              </a:rPr>
              <a:t>Analyzing Rural Population Growth samples against the mean growth rate, we conclude that COVID has not caused a population surge in rural counties. </a:t>
            </a:r>
            <a:endParaRPr sz="3000" dirty="0">
              <a:solidFill>
                <a:schemeClr val="dk1"/>
              </a:solidFill>
              <a:highlight>
                <a:srgbClr val="FFFFFF"/>
              </a:highlight>
            </a:endParaRPr>
          </a:p>
          <a:p>
            <a:pPr marL="0" lvl="0" indent="0" algn="l" rtl="0">
              <a:lnSpc>
                <a:spcPct val="100000"/>
              </a:lnSpc>
              <a:spcBef>
                <a:spcPts val="0"/>
              </a:spcBef>
              <a:spcAft>
                <a:spcPts val="0"/>
              </a:spcAft>
              <a:buNone/>
            </a:pPr>
            <a:endParaRPr sz="3000" dirty="0">
              <a:solidFill>
                <a:schemeClr val="dk1"/>
              </a:solidFill>
            </a:endParaRPr>
          </a:p>
          <a:p>
            <a:pPr marL="0" lvl="0" indent="0" algn="l" rtl="0">
              <a:lnSpc>
                <a:spcPct val="100000"/>
              </a:lnSpc>
              <a:spcBef>
                <a:spcPts val="0"/>
              </a:spcBef>
              <a:spcAft>
                <a:spcPts val="0"/>
              </a:spcAft>
              <a:buNone/>
            </a:pPr>
            <a:r>
              <a:rPr lang="en-US" sz="3000" dirty="0">
                <a:solidFill>
                  <a:schemeClr val="dk1"/>
                </a:solidFill>
              </a:rPr>
              <a:t>Our null hypothesis has been accepted and our alternate hypothesis rejected. The growth rate of rural counties did not exceed the average growth rate of Georgia counties in either 2020 or 2021.</a:t>
            </a:r>
            <a:endParaRPr sz="3000" dirty="0">
              <a:solidFill>
                <a:schemeClr val="dk1"/>
              </a:solidFill>
            </a:endParaRPr>
          </a:p>
        </p:txBody>
      </p:sp>
      <p:pic>
        <p:nvPicPr>
          <p:cNvPr id="228" name="Google Shape;228;gf3f7687a55_2_2378"/>
          <p:cNvPicPr preferRelativeResize="0"/>
          <p:nvPr/>
        </p:nvPicPr>
        <p:blipFill>
          <a:blip r:embed="rId3">
            <a:alphaModFix/>
          </a:blip>
          <a:stretch>
            <a:fillRect/>
          </a:stretch>
        </p:blipFill>
        <p:spPr>
          <a:xfrm>
            <a:off x="16291800" y="7991100"/>
            <a:ext cx="7407600" cy="4990100"/>
          </a:xfrm>
          <a:prstGeom prst="rect">
            <a:avLst/>
          </a:prstGeom>
          <a:noFill/>
          <a:ln>
            <a:noFill/>
          </a:ln>
        </p:spPr>
      </p:pic>
      <p:sp>
        <p:nvSpPr>
          <p:cNvPr id="229" name="Google Shape;229;gf3f7687a55_2_2378"/>
          <p:cNvSpPr txBox="1"/>
          <p:nvPr/>
        </p:nvSpPr>
        <p:spPr>
          <a:xfrm>
            <a:off x="14661675" y="2654360"/>
            <a:ext cx="8043300" cy="1036800"/>
          </a:xfrm>
          <a:prstGeom prst="rect">
            <a:avLst/>
          </a:prstGeom>
          <a:noFill/>
          <a:ln>
            <a:noFill/>
          </a:ln>
        </p:spPr>
        <p:txBody>
          <a:bodyPr spcFirstLastPara="1" wrap="square" lIns="91425" tIns="91425" rIns="91425" bIns="91425" anchor="t" anchorCtr="0">
            <a:spAutoFit/>
          </a:bodyPr>
          <a:lstStyle/>
          <a:p>
            <a:pPr marL="101600" marR="101600" lvl="0" indent="0" algn="l" rtl="0">
              <a:lnSpc>
                <a:spcPct val="121429"/>
              </a:lnSpc>
              <a:spcBef>
                <a:spcPts val="0"/>
              </a:spcBef>
              <a:spcAft>
                <a:spcPts val="0"/>
              </a:spcAft>
              <a:buClr>
                <a:schemeClr val="dk1"/>
              </a:buClr>
              <a:buSzPts val="1100"/>
              <a:buFont typeface="Arial"/>
              <a:buNone/>
            </a:pPr>
            <a:r>
              <a:rPr lang="en-US" sz="2500" dirty="0">
                <a:solidFill>
                  <a:schemeClr val="dk1"/>
                </a:solidFill>
              </a:rPr>
              <a:t>Ttest_1sampResult(statistic=-0.41347072821689096, </a:t>
            </a:r>
            <a:r>
              <a:rPr lang="en-US" sz="2500" dirty="0" err="1">
                <a:solidFill>
                  <a:schemeClr val="dk1"/>
                </a:solidFill>
              </a:rPr>
              <a:t>pvalue</a:t>
            </a:r>
            <a:r>
              <a:rPr lang="en-US" sz="2500" dirty="0">
                <a:solidFill>
                  <a:schemeClr val="dk1"/>
                </a:solidFill>
              </a:rPr>
              <a:t>=0.6889399579094846)</a:t>
            </a:r>
            <a:endParaRPr dirty="0"/>
          </a:p>
        </p:txBody>
      </p:sp>
      <p:graphicFrame>
        <p:nvGraphicFramePr>
          <p:cNvPr id="230" name="Google Shape;230;gf3f7687a55_2_2378"/>
          <p:cNvGraphicFramePr/>
          <p:nvPr/>
        </p:nvGraphicFramePr>
        <p:xfrm>
          <a:off x="2755700" y="7612320"/>
          <a:ext cx="9265100" cy="4939718"/>
        </p:xfrm>
        <a:graphic>
          <a:graphicData uri="http://schemas.openxmlformats.org/drawingml/2006/table">
            <a:tbl>
              <a:tblPr>
                <a:noFill/>
                <a:tableStyleId>{4231B289-E24A-4D7C-8F08-4FCA41D9A5D0}</a:tableStyleId>
              </a:tblPr>
              <a:tblGrid>
                <a:gridCol w="2316275">
                  <a:extLst>
                    <a:ext uri="{9D8B030D-6E8A-4147-A177-3AD203B41FA5}">
                      <a16:colId xmlns:a16="http://schemas.microsoft.com/office/drawing/2014/main" val="20000"/>
                    </a:ext>
                  </a:extLst>
                </a:gridCol>
                <a:gridCol w="2316275">
                  <a:extLst>
                    <a:ext uri="{9D8B030D-6E8A-4147-A177-3AD203B41FA5}">
                      <a16:colId xmlns:a16="http://schemas.microsoft.com/office/drawing/2014/main" val="20001"/>
                    </a:ext>
                  </a:extLst>
                </a:gridCol>
                <a:gridCol w="2316275">
                  <a:extLst>
                    <a:ext uri="{9D8B030D-6E8A-4147-A177-3AD203B41FA5}">
                      <a16:colId xmlns:a16="http://schemas.microsoft.com/office/drawing/2014/main" val="20002"/>
                    </a:ext>
                  </a:extLst>
                </a:gridCol>
                <a:gridCol w="2316275">
                  <a:extLst>
                    <a:ext uri="{9D8B030D-6E8A-4147-A177-3AD203B41FA5}">
                      <a16:colId xmlns:a16="http://schemas.microsoft.com/office/drawing/2014/main" val="20003"/>
                    </a:ext>
                  </a:extLst>
                </a:gridCol>
              </a:tblGrid>
              <a:tr h="825375">
                <a:tc>
                  <a:txBody>
                    <a:bodyPr/>
                    <a:lstStyle/>
                    <a:p>
                      <a:pPr marL="0" lvl="0" indent="0" algn="l" rtl="0">
                        <a:spcBef>
                          <a:spcPts val="0"/>
                        </a:spcBef>
                        <a:spcAft>
                          <a:spcPts val="0"/>
                        </a:spcAft>
                        <a:buNone/>
                      </a:pPr>
                      <a:endParaRPr sz="3000"/>
                    </a:p>
                  </a:txBody>
                  <a:tcPr marL="91425" marR="91425" marT="91425" marB="91425">
                    <a:lnL w="952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000"/>
                        <a:t>2019</a:t>
                      </a:r>
                      <a:endParaRPr sz="3000"/>
                    </a:p>
                  </a:txBody>
                  <a:tcPr marL="91425" marR="91425" marT="91425" marB="91425">
                    <a:lnL w="76200"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000"/>
                        <a:t>2020</a:t>
                      </a: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3000"/>
                        <a:t>2021</a:t>
                      </a: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762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462350">
                <a:tc>
                  <a:txBody>
                    <a:bodyPr/>
                    <a:lstStyle/>
                    <a:p>
                      <a:pPr marL="0" lvl="0" indent="0" algn="ctr" rtl="0">
                        <a:spcBef>
                          <a:spcPts val="0"/>
                        </a:spcBef>
                        <a:spcAft>
                          <a:spcPts val="0"/>
                        </a:spcAft>
                        <a:buNone/>
                      </a:pPr>
                      <a:r>
                        <a:rPr lang="en-US" sz="3000"/>
                        <a:t>Rural</a:t>
                      </a:r>
                      <a:endParaRPr sz="3000"/>
                    </a:p>
                  </a:txBody>
                  <a:tcPr marL="91425" marR="91425" marT="91425" marB="91425">
                    <a:lnL w="9525" cap="flat" cmpd="sng">
                      <a:solidFill>
                        <a:schemeClr val="lt1"/>
                      </a:solidFill>
                      <a:prstDash val="solid"/>
                      <a:round/>
                      <a:headEnd type="none" w="sm" len="sm"/>
                      <a:tailEnd type="none" w="sm" len="sm"/>
                    </a:lnL>
                    <a:lnR w="76200" cap="flat" cmpd="sng">
                      <a:solidFill>
                        <a:schemeClr val="dk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3000">
                          <a:solidFill>
                            <a:schemeClr val="dk1"/>
                          </a:solidFill>
                          <a:highlight>
                            <a:srgbClr val="FFFFFF"/>
                          </a:highlight>
                        </a:rPr>
                        <a:t>0.41</a:t>
                      </a:r>
                      <a:endParaRPr sz="3000"/>
                    </a:p>
                  </a:txBody>
                  <a:tcPr marL="91425" marR="91425" marT="91425" marB="91425">
                    <a:lnL w="76200"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2400"/>
                        </a:spcBef>
                        <a:spcAft>
                          <a:spcPts val="4300"/>
                        </a:spcAft>
                        <a:buNone/>
                      </a:pPr>
                      <a:r>
                        <a:rPr lang="en-US" sz="3000">
                          <a:solidFill>
                            <a:schemeClr val="dk1"/>
                          </a:solidFill>
                          <a:highlight>
                            <a:srgbClr val="FFFFFF"/>
                          </a:highlight>
                        </a:rPr>
                        <a:t>-1.33</a:t>
                      </a: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0.52</a:t>
                      </a:r>
                      <a:endParaRPr sz="3000">
                        <a:solidFill>
                          <a:schemeClr val="dk1"/>
                        </a:solidFill>
                        <a:highlight>
                          <a:srgbClr val="FFFFFF"/>
                        </a:highlight>
                      </a:endParaRPr>
                    </a:p>
                    <a:p>
                      <a:pPr marL="0" lvl="0" indent="0" algn="ctr" rtl="0">
                        <a:spcBef>
                          <a:spcPts val="0"/>
                        </a:spcBef>
                        <a:spcAft>
                          <a:spcPts val="0"/>
                        </a:spcAft>
                        <a:buNone/>
                      </a:pP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76200"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462350">
                <a:tc>
                  <a:txBody>
                    <a:bodyPr/>
                    <a:lstStyle/>
                    <a:p>
                      <a:pPr marL="0" lvl="0" indent="0" algn="ctr" rtl="0">
                        <a:spcBef>
                          <a:spcPts val="0"/>
                        </a:spcBef>
                        <a:spcAft>
                          <a:spcPts val="0"/>
                        </a:spcAft>
                        <a:buNone/>
                      </a:pPr>
                      <a:r>
                        <a:rPr lang="en-US" sz="3000"/>
                        <a:t>Urban</a:t>
                      </a:r>
                      <a:endParaRPr sz="3000"/>
                    </a:p>
                  </a:txBody>
                  <a:tcPr marL="91425" marR="91425" marT="91425" marB="91425">
                    <a:lnL w="9525" cap="flat" cmpd="sng">
                      <a:solidFill>
                        <a:schemeClr val="lt1"/>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1.29</a:t>
                      </a:r>
                      <a:endParaRPr sz="3000">
                        <a:solidFill>
                          <a:schemeClr val="dk1"/>
                        </a:solidFill>
                        <a:highlight>
                          <a:srgbClr val="FFFFFF"/>
                        </a:highlight>
                      </a:endParaRPr>
                    </a:p>
                    <a:p>
                      <a:pPr marL="0" lvl="0" indent="0" algn="ctr" rtl="0">
                        <a:spcBef>
                          <a:spcPts val="0"/>
                        </a:spcBef>
                        <a:spcAft>
                          <a:spcPts val="0"/>
                        </a:spcAft>
                        <a:buNone/>
                      </a:pPr>
                      <a:endParaRPr sz="3000"/>
                    </a:p>
                  </a:txBody>
                  <a:tcPr marL="91425" marR="91425" marT="91425" marB="91425">
                    <a:lnL w="76200"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1.10</a:t>
                      </a:r>
                      <a:endParaRPr sz="3000">
                        <a:solidFill>
                          <a:schemeClr val="dk1"/>
                        </a:solidFill>
                        <a:highlight>
                          <a:srgbClr val="FFFFFF"/>
                        </a:highlight>
                      </a:endParaRPr>
                    </a:p>
                    <a:p>
                      <a:pPr marL="0" lvl="0" indent="0" algn="ctr" rtl="0">
                        <a:spcBef>
                          <a:spcPts val="0"/>
                        </a:spcBef>
                        <a:spcAft>
                          <a:spcPts val="0"/>
                        </a:spcAft>
                        <a:buNone/>
                      </a:pP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US" sz="3000">
                          <a:solidFill>
                            <a:schemeClr val="dk1"/>
                          </a:solidFill>
                          <a:highlight>
                            <a:srgbClr val="FFFFFF"/>
                          </a:highlight>
                        </a:rPr>
                        <a:t>1.10</a:t>
                      </a:r>
                      <a:endParaRPr sz="3000">
                        <a:solidFill>
                          <a:schemeClr val="dk1"/>
                        </a:solidFill>
                        <a:highlight>
                          <a:srgbClr val="FFFFFF"/>
                        </a:highlight>
                      </a:endParaRPr>
                    </a:p>
                    <a:p>
                      <a:pPr marL="0" lvl="0" indent="0" algn="ctr" rtl="0">
                        <a:spcBef>
                          <a:spcPts val="0"/>
                        </a:spcBef>
                        <a:spcAft>
                          <a:spcPts val="0"/>
                        </a:spcAft>
                        <a:buNone/>
                      </a:pP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02850">
                <a:tc>
                  <a:txBody>
                    <a:bodyPr/>
                    <a:lstStyle/>
                    <a:p>
                      <a:pPr marL="0" lvl="0" indent="0" algn="ctr" rtl="0">
                        <a:spcBef>
                          <a:spcPts val="0"/>
                        </a:spcBef>
                        <a:spcAft>
                          <a:spcPts val="0"/>
                        </a:spcAft>
                        <a:buNone/>
                      </a:pPr>
                      <a:r>
                        <a:rPr lang="en-US" sz="3000"/>
                        <a:t>All</a:t>
                      </a:r>
                      <a:endParaRPr sz="3000"/>
                    </a:p>
                  </a:txBody>
                  <a:tcPr marL="91425" marR="91425" marT="91425" marB="91425">
                    <a:lnL w="9525" cap="flat" cmpd="sng">
                      <a:solidFill>
                        <a:schemeClr val="lt1"/>
                      </a:solidFill>
                      <a:prstDash val="solid"/>
                      <a:round/>
                      <a:headEnd type="none" w="sm" len="sm"/>
                      <a:tailEnd type="none" w="sm" len="sm"/>
                    </a:lnL>
                    <a:lnR w="76200" cap="flat" cmpd="sng">
                      <a:solidFill>
                        <a:schemeClr val="dk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3000">
                          <a:solidFill>
                            <a:schemeClr val="dk1"/>
                          </a:solidFill>
                          <a:highlight>
                            <a:srgbClr val="FFFFFF"/>
                          </a:highlight>
                        </a:rPr>
                        <a:t>0.64</a:t>
                      </a:r>
                      <a:endParaRPr sz="3000"/>
                    </a:p>
                  </a:txBody>
                  <a:tcPr marL="91425" marR="91425" marT="91425" marB="91425">
                    <a:lnL w="76200"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3000">
                          <a:solidFill>
                            <a:schemeClr val="dk1"/>
                          </a:solidFill>
                          <a:highlight>
                            <a:srgbClr val="FFFFFF"/>
                          </a:highlight>
                        </a:rPr>
                        <a:t>-0.70</a:t>
                      </a:r>
                      <a:endParaRPr sz="3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3000">
                          <a:solidFill>
                            <a:schemeClr val="dk1"/>
                          </a:solidFill>
                          <a:highlight>
                            <a:srgbClr val="FFFFFF"/>
                          </a:highlight>
                        </a:rPr>
                        <a:t>0.67</a:t>
                      </a:r>
                      <a:endParaRPr sz="3000">
                        <a:solidFill>
                          <a:schemeClr val="dk1"/>
                        </a:solidFill>
                        <a:highlight>
                          <a:srgbClr val="FFFFFF"/>
                        </a:highlight>
                      </a:endParaRPr>
                    </a:p>
                    <a:p>
                      <a:pPr marL="0" lvl="0" indent="0" algn="ctr" rtl="0">
                        <a:lnSpc>
                          <a:spcPct val="115000"/>
                        </a:lnSpc>
                        <a:spcBef>
                          <a:spcPts val="0"/>
                        </a:spcBef>
                        <a:spcAft>
                          <a:spcPts val="0"/>
                        </a:spcAft>
                        <a:buNone/>
                      </a:pPr>
                      <a:endParaRPr sz="3000">
                        <a:solidFill>
                          <a:schemeClr val="dk1"/>
                        </a:solidFill>
                        <a:highlight>
                          <a:srgbClr val="FFFFFF"/>
                        </a:highligh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231" name="Google Shape;231;gf3f7687a55_2_2378"/>
          <p:cNvGrpSpPr/>
          <p:nvPr/>
        </p:nvGrpSpPr>
        <p:grpSpPr>
          <a:xfrm>
            <a:off x="17390241" y="3875612"/>
            <a:ext cx="5210717" cy="3698575"/>
            <a:chOff x="17247383" y="4482325"/>
            <a:chExt cx="5210717" cy="3698575"/>
          </a:xfrm>
        </p:grpSpPr>
        <p:pic>
          <p:nvPicPr>
            <p:cNvPr id="232" name="Google Shape;232;gf3f7687a55_2_2378"/>
            <p:cNvPicPr preferRelativeResize="0"/>
            <p:nvPr/>
          </p:nvPicPr>
          <p:blipFill>
            <a:blip r:embed="rId4">
              <a:alphaModFix/>
            </a:blip>
            <a:stretch>
              <a:fillRect/>
            </a:stretch>
          </p:blipFill>
          <p:spPr>
            <a:xfrm>
              <a:off x="17247383" y="4482325"/>
              <a:ext cx="5210717" cy="3298387"/>
            </a:xfrm>
            <a:prstGeom prst="rect">
              <a:avLst/>
            </a:prstGeom>
            <a:noFill/>
            <a:ln>
              <a:noFill/>
            </a:ln>
          </p:spPr>
        </p:pic>
        <p:sp>
          <p:nvSpPr>
            <p:cNvPr id="233" name="Google Shape;233;gf3f7687a55_2_2378"/>
            <p:cNvSpPr txBox="1"/>
            <p:nvPr/>
          </p:nvSpPr>
          <p:spPr>
            <a:xfrm>
              <a:off x="18236488" y="7780700"/>
              <a:ext cx="323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image source: </a:t>
              </a:r>
              <a:r>
                <a:rPr lang="en-US" dirty="0" err="1"/>
                <a:t>simplypsychology.org</a:t>
              </a:r>
              <a:endParaRPr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7"/>
        <p:cNvGrpSpPr/>
        <p:nvPr/>
      </p:nvGrpSpPr>
      <p:grpSpPr>
        <a:xfrm>
          <a:off x="0" y="0"/>
          <a:ext cx="0" cy="0"/>
          <a:chOff x="0" y="0"/>
          <a:chExt cx="0" cy="0"/>
        </a:xfrm>
      </p:grpSpPr>
      <p:pic>
        <p:nvPicPr>
          <p:cNvPr id="239" name="Google Shape;239;gf3f7687a55_1_18"/>
          <p:cNvPicPr preferRelativeResize="0"/>
          <p:nvPr/>
        </p:nvPicPr>
        <p:blipFill rotWithShape="1">
          <a:blip r:embed="rId3"/>
          <a:srcRect l="8155" r="9848"/>
          <a:stretch/>
        </p:blipFill>
        <p:spPr>
          <a:xfrm>
            <a:off x="15589038" y="7012224"/>
            <a:ext cx="8794962" cy="6703776"/>
          </a:xfrm>
          <a:custGeom>
            <a:avLst/>
            <a:gdLst/>
            <a:ahLst/>
            <a:cxnLst/>
            <a:rect l="l" t="t" r="r" b="b"/>
            <a:pathLst>
              <a:path w="4397481" h="3351888">
                <a:moveTo>
                  <a:pt x="0" y="0"/>
                </a:moveTo>
                <a:lnTo>
                  <a:pt x="4397481" y="0"/>
                </a:lnTo>
                <a:lnTo>
                  <a:pt x="4397481" y="3351888"/>
                </a:lnTo>
                <a:lnTo>
                  <a:pt x="1552363" y="3351888"/>
                </a:lnTo>
                <a:close/>
              </a:path>
            </a:pathLst>
          </a:custGeom>
          <a:noFill/>
        </p:spPr>
      </p:pic>
      <p:pic>
        <p:nvPicPr>
          <p:cNvPr id="238" name="Google Shape;238;gf3f7687a55_1_18"/>
          <p:cNvPicPr preferRelativeResize="0"/>
          <p:nvPr/>
        </p:nvPicPr>
        <p:blipFill rotWithShape="1">
          <a:blip r:embed="rId4"/>
          <a:srcRect l="4795" r="6173"/>
          <a:stretch/>
        </p:blipFill>
        <p:spPr>
          <a:xfrm>
            <a:off x="20" y="10"/>
            <a:ext cx="18309366" cy="13726960"/>
          </a:xfrm>
          <a:custGeom>
            <a:avLst/>
            <a:gdLst/>
            <a:ahLst/>
            <a:cxnLst/>
            <a:rect l="l" t="t" r="r" b="b"/>
            <a:pathLst>
              <a:path w="9154693" h="6863485">
                <a:moveTo>
                  <a:pt x="0" y="0"/>
                </a:moveTo>
                <a:lnTo>
                  <a:pt x="5976000" y="0"/>
                </a:lnTo>
                <a:lnTo>
                  <a:pt x="9154693" y="6863485"/>
                </a:lnTo>
                <a:lnTo>
                  <a:pt x="0" y="6863485"/>
                </a:lnTo>
                <a:lnTo>
                  <a:pt x="0" y="0"/>
                </a:lnTo>
                <a:close/>
              </a:path>
            </a:pathLst>
          </a:custGeom>
          <a:noFill/>
        </p:spPr>
      </p:pic>
      <p:pic>
        <p:nvPicPr>
          <p:cNvPr id="240" name="Google Shape;240;gf3f7687a55_1_18"/>
          <p:cNvPicPr preferRelativeResize="0"/>
          <p:nvPr/>
        </p:nvPicPr>
        <p:blipFill rotWithShape="1">
          <a:blip r:embed="rId5"/>
          <a:srcRect b="15509"/>
          <a:stretch/>
        </p:blipFill>
        <p:spPr>
          <a:xfrm>
            <a:off x="12336378" y="10"/>
            <a:ext cx="12047622" cy="6692798"/>
          </a:xfrm>
          <a:custGeom>
            <a:avLst/>
            <a:gdLst/>
            <a:ahLst/>
            <a:cxnLst/>
            <a:rect l="l" t="t" r="r" b="b"/>
            <a:pathLst>
              <a:path w="6023811" h="3346404">
                <a:moveTo>
                  <a:pt x="0" y="0"/>
                </a:moveTo>
                <a:lnTo>
                  <a:pt x="6023811" y="0"/>
                </a:lnTo>
                <a:lnTo>
                  <a:pt x="6023811" y="3346404"/>
                </a:lnTo>
                <a:lnTo>
                  <a:pt x="1549824" y="3346404"/>
                </a:lnTo>
                <a:close/>
              </a:path>
            </a:pathLst>
          </a:custGeom>
          <a:noFill/>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f3f7687a55_0_59"/>
          <p:cNvSpPr txBox="1">
            <a:spLocks noGrp="1"/>
          </p:cNvSpPr>
          <p:nvPr>
            <p:ph type="title"/>
          </p:nvPr>
        </p:nvSpPr>
        <p:spPr>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Resources</a:t>
            </a:r>
            <a:endParaRPr/>
          </a:p>
        </p:txBody>
      </p:sp>
      <p:sp>
        <p:nvSpPr>
          <p:cNvPr id="246" name="Google Shape;246;gf3f7687a55_0_59"/>
          <p:cNvSpPr txBox="1">
            <a:spLocks noGrp="1"/>
          </p:cNvSpPr>
          <p:nvPr>
            <p:ph type="body" idx="1"/>
          </p:nvPr>
        </p:nvSpPr>
        <p:spPr>
          <a:prstGeom prst="rect">
            <a:avLst/>
          </a:prstGeom>
        </p:spPr>
        <p:txBody>
          <a:bodyPr spcFirstLastPara="1" wrap="square" lIns="50800" tIns="50800" rIns="50800" bIns="50800" anchor="t" anchorCtr="0">
            <a:normAutofit/>
          </a:bodyPr>
          <a:lstStyle/>
          <a:p>
            <a:pPr marL="457200" marR="0" lvl="0" indent="-400050" algn="l" rtl="0">
              <a:lnSpc>
                <a:spcPct val="115000"/>
              </a:lnSpc>
              <a:spcBef>
                <a:spcPts val="2400"/>
              </a:spcBef>
              <a:spcAft>
                <a:spcPts val="0"/>
              </a:spcAft>
              <a:buClr>
                <a:schemeClr val="dk1"/>
              </a:buClr>
              <a:buSzPts val="2700"/>
              <a:buChar char="●"/>
            </a:pPr>
            <a:r>
              <a:rPr lang="en-US" sz="2700">
                <a:solidFill>
                  <a:schemeClr val="dk1"/>
                </a:solidFill>
              </a:rPr>
              <a:t>Census Data:</a:t>
            </a:r>
            <a:endParaRPr sz="2700">
              <a:solidFill>
                <a:schemeClr val="dk1"/>
              </a:solidFill>
            </a:endParaRPr>
          </a:p>
          <a:p>
            <a:pPr marL="914400" marR="0" lvl="1" indent="-400050" algn="l" rtl="0">
              <a:lnSpc>
                <a:spcPct val="115000"/>
              </a:lnSpc>
              <a:spcBef>
                <a:spcPts val="0"/>
              </a:spcBef>
              <a:spcAft>
                <a:spcPts val="0"/>
              </a:spcAft>
              <a:buClr>
                <a:schemeClr val="dk1"/>
              </a:buClr>
              <a:buSzPts val="2700"/>
              <a:buChar char="●"/>
            </a:pPr>
            <a:r>
              <a:rPr lang="en-US" sz="2700">
                <a:solidFill>
                  <a:schemeClr val="dk1"/>
                </a:solidFill>
              </a:rPr>
              <a:t>https://www.census.gov/data/tables/time-series/demo/popest/2020s-counties-total.html</a:t>
            </a:r>
            <a:endParaRPr sz="2700">
              <a:solidFill>
                <a:schemeClr val="dk1"/>
              </a:solidFill>
            </a:endParaRPr>
          </a:p>
          <a:p>
            <a:pPr marL="457200" marR="0" lvl="0" indent="-400050" algn="l" rtl="0">
              <a:lnSpc>
                <a:spcPct val="115000"/>
              </a:lnSpc>
              <a:spcBef>
                <a:spcPts val="0"/>
              </a:spcBef>
              <a:spcAft>
                <a:spcPts val="0"/>
              </a:spcAft>
              <a:buClr>
                <a:schemeClr val="dk1"/>
              </a:buClr>
              <a:buSzPts val="2700"/>
              <a:buChar char="●"/>
            </a:pPr>
            <a:r>
              <a:rPr lang="en-US" sz="2700">
                <a:solidFill>
                  <a:schemeClr val="dk1"/>
                </a:solidFill>
              </a:rPr>
              <a:t>Georgia Rural Counties:</a:t>
            </a:r>
            <a:endParaRPr sz="2700">
              <a:solidFill>
                <a:schemeClr val="dk1"/>
              </a:solidFill>
            </a:endParaRPr>
          </a:p>
          <a:p>
            <a:pPr marL="914400" marR="0" lvl="1" indent="-400050" algn="l" rtl="0">
              <a:lnSpc>
                <a:spcPct val="115000"/>
              </a:lnSpc>
              <a:spcBef>
                <a:spcPts val="0"/>
              </a:spcBef>
              <a:spcAft>
                <a:spcPts val="0"/>
              </a:spcAft>
              <a:buClr>
                <a:schemeClr val="dk1"/>
              </a:buClr>
              <a:buSzPts val="2700"/>
              <a:buChar char="●"/>
            </a:pPr>
            <a:r>
              <a:rPr lang="en-US" sz="2700">
                <a:solidFill>
                  <a:schemeClr val="dk1"/>
                </a:solidFill>
              </a:rPr>
              <a:t>https://dch.georgia.gov/document/document/georgia-rural-counties-map/download</a:t>
            </a:r>
            <a:endParaRPr sz="2700">
              <a:solidFill>
                <a:schemeClr val="dk1"/>
              </a:solidFill>
            </a:endParaRPr>
          </a:p>
          <a:p>
            <a:pPr marL="457200" marR="0" lvl="0" indent="-400050" algn="l" rtl="0">
              <a:lnSpc>
                <a:spcPct val="115000"/>
              </a:lnSpc>
              <a:spcBef>
                <a:spcPts val="0"/>
              </a:spcBef>
              <a:spcAft>
                <a:spcPts val="0"/>
              </a:spcAft>
              <a:buClr>
                <a:schemeClr val="dk1"/>
              </a:buClr>
              <a:buSzPts val="2700"/>
              <a:buChar char="●"/>
            </a:pPr>
            <a:r>
              <a:rPr lang="en-US" sz="2700">
                <a:solidFill>
                  <a:schemeClr val="dk1"/>
                </a:solidFill>
              </a:rPr>
              <a:t>Geographical features:</a:t>
            </a:r>
            <a:endParaRPr sz="2700">
              <a:solidFill>
                <a:schemeClr val="dk1"/>
              </a:solidFill>
            </a:endParaRPr>
          </a:p>
          <a:p>
            <a:pPr marL="914400" marR="0" lvl="1" indent="-400050" algn="l" rtl="0">
              <a:lnSpc>
                <a:spcPct val="115000"/>
              </a:lnSpc>
              <a:spcBef>
                <a:spcPts val="0"/>
              </a:spcBef>
              <a:spcAft>
                <a:spcPts val="0"/>
              </a:spcAft>
              <a:buClr>
                <a:schemeClr val="dk1"/>
              </a:buClr>
              <a:buSzPts val="2700"/>
              <a:buChar char="●"/>
            </a:pPr>
            <a:r>
              <a:rPr lang="en-US" sz="2700">
                <a:solidFill>
                  <a:schemeClr val="dk1"/>
                </a:solidFill>
              </a:rPr>
              <a:t>https://eric.clst.org/tech/usgeojson/</a:t>
            </a:r>
            <a:endParaRPr sz="2700">
              <a:solidFill>
                <a:schemeClr val="dk1"/>
              </a:solidFill>
            </a:endParaRPr>
          </a:p>
          <a:p>
            <a:pPr marL="457200" marR="0" lvl="0" indent="-400050" algn="l" rtl="0">
              <a:lnSpc>
                <a:spcPct val="115000"/>
              </a:lnSpc>
              <a:spcBef>
                <a:spcPts val="0"/>
              </a:spcBef>
              <a:spcAft>
                <a:spcPts val="0"/>
              </a:spcAft>
              <a:buClr>
                <a:schemeClr val="dk1"/>
              </a:buClr>
              <a:buSzPts val="2700"/>
              <a:buChar char="●"/>
            </a:pPr>
            <a:r>
              <a:rPr lang="en-US" sz="2700">
                <a:solidFill>
                  <a:schemeClr val="dk1"/>
                </a:solidFill>
              </a:rPr>
              <a:t>Georgia COVID Information:</a:t>
            </a:r>
            <a:endParaRPr sz="2700">
              <a:solidFill>
                <a:schemeClr val="dk1"/>
              </a:solidFill>
            </a:endParaRPr>
          </a:p>
          <a:p>
            <a:pPr marL="914400" marR="0" lvl="1" indent="-400050" algn="l" rtl="0">
              <a:lnSpc>
                <a:spcPct val="115000"/>
              </a:lnSpc>
              <a:spcBef>
                <a:spcPts val="0"/>
              </a:spcBef>
              <a:spcAft>
                <a:spcPts val="0"/>
              </a:spcAft>
              <a:buClr>
                <a:schemeClr val="dk1"/>
              </a:buClr>
              <a:buSzPts val="2700"/>
              <a:buChar char="●"/>
            </a:pPr>
            <a:r>
              <a:rPr lang="en-US" sz="2700">
                <a:solidFill>
                  <a:schemeClr val="dk1"/>
                </a:solidFill>
                <a:uFill>
                  <a:noFill/>
                </a:uFill>
                <a:hlinkClick r:id="rId3">
                  <a:extLst>
                    <a:ext uri="{A12FA001-AC4F-418D-AE19-62706E023703}">
                      <ahyp:hlinkClr xmlns:ahyp="http://schemas.microsoft.com/office/drawing/2018/hyperlinkcolor" val="tx"/>
                    </a:ext>
                  </a:extLst>
                </a:hlinkClick>
              </a:rPr>
              <a:t>https://dph.georgia.gov/covid-19-status-report</a:t>
            </a:r>
            <a:endParaRPr sz="2700">
              <a:solidFill>
                <a:schemeClr val="dk1"/>
              </a:solidFill>
            </a:endParaRPr>
          </a:p>
          <a:p>
            <a:pPr marL="457200" lvl="0" indent="-400050" algn="l" rtl="0">
              <a:lnSpc>
                <a:spcPct val="115000"/>
              </a:lnSpc>
              <a:spcBef>
                <a:spcPts val="0"/>
              </a:spcBef>
              <a:spcAft>
                <a:spcPts val="0"/>
              </a:spcAft>
              <a:buClr>
                <a:schemeClr val="dk1"/>
              </a:buClr>
              <a:buSzPts val="2700"/>
              <a:buChar char="●"/>
            </a:pPr>
            <a:r>
              <a:rPr lang="en-US" sz="2700">
                <a:solidFill>
                  <a:schemeClr val="dk1"/>
                </a:solidFill>
              </a:rPr>
              <a:t>P.value: </a:t>
            </a:r>
            <a:endParaRPr sz="2700">
              <a:solidFill>
                <a:schemeClr val="dk1"/>
              </a:solidFill>
            </a:endParaRPr>
          </a:p>
          <a:p>
            <a:pPr marL="914400" lvl="1" indent="-400050" algn="l" rtl="0">
              <a:lnSpc>
                <a:spcPct val="115000"/>
              </a:lnSpc>
              <a:spcBef>
                <a:spcPts val="0"/>
              </a:spcBef>
              <a:spcAft>
                <a:spcPts val="0"/>
              </a:spcAft>
              <a:buClr>
                <a:schemeClr val="dk1"/>
              </a:buClr>
              <a:buSzPts val="2700"/>
              <a:buChar char="●"/>
            </a:pPr>
            <a:r>
              <a:rPr lang="en-US" sz="2700">
                <a:solidFill>
                  <a:schemeClr val="dk1"/>
                </a:solidFill>
              </a:rPr>
              <a:t>https://www.simplypsychology.org/p-value.html</a:t>
            </a:r>
            <a:endParaRPr sz="2700">
              <a:solidFill>
                <a:schemeClr val="dk1"/>
              </a:solidFill>
            </a:endParaRPr>
          </a:p>
          <a:p>
            <a:pPr marL="457200" lvl="0" indent="-400050" algn="l" rtl="0">
              <a:lnSpc>
                <a:spcPct val="115000"/>
              </a:lnSpc>
              <a:spcBef>
                <a:spcPts val="0"/>
              </a:spcBef>
              <a:spcAft>
                <a:spcPts val="0"/>
              </a:spcAft>
              <a:buClr>
                <a:schemeClr val="dk1"/>
              </a:buClr>
              <a:buSzPts val="2700"/>
              <a:buChar char="●"/>
            </a:pPr>
            <a:r>
              <a:rPr lang="en-US" sz="2700">
                <a:solidFill>
                  <a:schemeClr val="dk1"/>
                </a:solidFill>
              </a:rPr>
              <a:t>Additional libraries: </a:t>
            </a:r>
            <a:endParaRPr sz="2700">
              <a:solidFill>
                <a:schemeClr val="dk1"/>
              </a:solidFill>
            </a:endParaRPr>
          </a:p>
          <a:p>
            <a:pPr marL="914400" lvl="1" indent="-400050" algn="l" rtl="0">
              <a:lnSpc>
                <a:spcPct val="115000"/>
              </a:lnSpc>
              <a:spcBef>
                <a:spcPts val="0"/>
              </a:spcBef>
              <a:spcAft>
                <a:spcPts val="0"/>
              </a:spcAft>
              <a:buClr>
                <a:schemeClr val="dk1"/>
              </a:buClr>
              <a:buSzPts val="2700"/>
              <a:buChar char="●"/>
            </a:pPr>
            <a:r>
              <a:rPr lang="en-US" sz="2700">
                <a:solidFill>
                  <a:schemeClr val="dk1"/>
                </a:solidFill>
              </a:rPr>
              <a:t>numpy, pandas, random, datetime,  matplotlib.pyplot, and scipy.stats (for linear regression – linregress)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f3f7687a55_2_21"/>
          <p:cNvPicPr preferRelativeResize="0"/>
          <p:nvPr/>
        </p:nvPicPr>
        <p:blipFill rotWithShape="1">
          <a:blip r:embed="rId3">
            <a:alphaModFix/>
          </a:blip>
          <a:srcRect t="2326" b="2326"/>
          <a:stretch/>
        </p:blipFill>
        <p:spPr>
          <a:xfrm>
            <a:off x="9339475" y="3040725"/>
            <a:ext cx="13599226" cy="9755076"/>
          </a:xfrm>
          <a:prstGeom prst="rect">
            <a:avLst/>
          </a:prstGeom>
          <a:noFill/>
          <a:ln>
            <a:noFill/>
          </a:ln>
        </p:spPr>
      </p:pic>
      <p:sp>
        <p:nvSpPr>
          <p:cNvPr id="252" name="Google Shape;252;gf3f7687a55_2_21"/>
          <p:cNvSpPr txBox="1">
            <a:spLocks noGrp="1"/>
          </p:cNvSpPr>
          <p:nvPr>
            <p:ph type="title"/>
          </p:nvPr>
        </p:nvSpPr>
        <p:spPr>
          <a:prstGeom prst="rect">
            <a:avLst/>
          </a:prstGeom>
        </p:spPr>
        <p:txBody>
          <a:bodyPr spcFirstLastPara="1" wrap="square" lIns="50800" tIns="50800" rIns="50800" bIns="50800" anchor="t" anchorCtr="0">
            <a:noAutofit/>
          </a:bodyPr>
          <a:lstStyle/>
          <a:p>
            <a:pPr marL="0" lvl="0" indent="0" algn="r" rtl="0">
              <a:spcBef>
                <a:spcPts val="0"/>
              </a:spcBef>
              <a:spcAft>
                <a:spcPts val="0"/>
              </a:spcAft>
              <a:buNone/>
            </a:pPr>
            <a:r>
              <a:rPr lang="en-US" b="1"/>
              <a:t>CODE (1) - Dependencies</a:t>
            </a:r>
            <a:endParaRPr b="1"/>
          </a:p>
          <a:p>
            <a:pPr marL="0" lvl="0" indent="0" algn="r" rtl="0">
              <a:spcBef>
                <a:spcPts val="0"/>
              </a:spcBef>
              <a:spcAft>
                <a:spcPts val="0"/>
              </a:spcAft>
              <a:buNone/>
            </a:pP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f3f7687a55_2_1530"/>
          <p:cNvSpPr txBox="1">
            <a:spLocks noGrp="1"/>
          </p:cNvSpPr>
          <p:nvPr>
            <p:ph type="title"/>
          </p:nvPr>
        </p:nvSpPr>
        <p:spPr>
          <a:xfrm>
            <a:off x="606775" y="1079876"/>
            <a:ext cx="6756900" cy="7239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sz="6300" b="1"/>
              <a:t>Code (2) -  Cleaning our Data, Extracting Georgia Data from Nation</a:t>
            </a:r>
            <a:endParaRPr/>
          </a:p>
        </p:txBody>
      </p:sp>
      <p:pic>
        <p:nvPicPr>
          <p:cNvPr id="258" name="Google Shape;258;gf3f7687a55_2_1530"/>
          <p:cNvPicPr preferRelativeResize="0"/>
          <p:nvPr/>
        </p:nvPicPr>
        <p:blipFill>
          <a:blip r:embed="rId3">
            <a:alphaModFix/>
          </a:blip>
          <a:stretch>
            <a:fillRect/>
          </a:stretch>
        </p:blipFill>
        <p:spPr>
          <a:xfrm>
            <a:off x="7085000" y="3027950"/>
            <a:ext cx="16989698" cy="10283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f3f7687a55_2_1939"/>
          <p:cNvSpPr txBox="1">
            <a:spLocks noGrp="1"/>
          </p:cNvSpPr>
          <p:nvPr>
            <p:ph type="title"/>
          </p:nvPr>
        </p:nvSpPr>
        <p:spPr>
          <a:xfrm>
            <a:off x="488825" y="561400"/>
            <a:ext cx="7544400" cy="34956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sz="6500" b="1"/>
              <a:t>Code (3) - Data Cleaning and Getting Sample </a:t>
            </a:r>
            <a:endParaRPr sz="6500" b="1"/>
          </a:p>
        </p:txBody>
      </p:sp>
      <p:pic>
        <p:nvPicPr>
          <p:cNvPr id="264" name="Google Shape;264;gf3f7687a55_2_1939"/>
          <p:cNvPicPr preferRelativeResize="0"/>
          <p:nvPr/>
        </p:nvPicPr>
        <p:blipFill>
          <a:blip r:embed="rId3">
            <a:alphaModFix/>
          </a:blip>
          <a:stretch>
            <a:fillRect/>
          </a:stretch>
        </p:blipFill>
        <p:spPr>
          <a:xfrm>
            <a:off x="8426475" y="2752800"/>
            <a:ext cx="15614024" cy="10214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ctr" rtl="0">
              <a:lnSpc>
                <a:spcPct val="80000"/>
              </a:lnSpc>
              <a:spcBef>
                <a:spcPts val="0"/>
              </a:spcBef>
              <a:spcAft>
                <a:spcPts val="0"/>
              </a:spcAft>
              <a:buClr>
                <a:srgbClr val="000000"/>
              </a:buClr>
              <a:buSzPts val="8400"/>
              <a:buFont typeface="Arial"/>
              <a:buNone/>
            </a:pPr>
            <a:r>
              <a:rPr lang="en-US" sz="8400" b="0" i="0" u="none" strike="noStrike" cap="none">
                <a:solidFill>
                  <a:srgbClr val="000000"/>
                </a:solidFill>
                <a:latin typeface="Arial"/>
                <a:ea typeface="Arial"/>
                <a:cs typeface="Arial"/>
                <a:sym typeface="Arial"/>
              </a:rPr>
              <a:t>Outline</a:t>
            </a:r>
            <a:endParaRPr/>
          </a:p>
        </p:txBody>
      </p:sp>
      <p:sp>
        <p:nvSpPr>
          <p:cNvPr id="107" name="Google Shape;107;p2"/>
          <p:cNvSpPr txBox="1">
            <a:spLocks noGrp="1"/>
          </p:cNvSpPr>
          <p:nvPr>
            <p:ph type="body" idx="1"/>
          </p:nvPr>
        </p:nvSpPr>
        <p:spPr>
          <a:xfrm>
            <a:off x="14935175" y="3560625"/>
            <a:ext cx="6161700" cy="8483700"/>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2400"/>
              </a:spcBef>
              <a:spcAft>
                <a:spcPts val="0"/>
              </a:spcAft>
              <a:buNone/>
            </a:pPr>
            <a:r>
              <a:rPr lang="en-US" sz="4400" b="0" i="0" u="none" strike="noStrike" cap="none">
                <a:solidFill>
                  <a:srgbClr val="000000"/>
                </a:solidFill>
                <a:latin typeface="Arial"/>
                <a:ea typeface="Arial"/>
                <a:cs typeface="Arial"/>
                <a:sym typeface="Arial"/>
              </a:rPr>
              <a:t>Background</a:t>
            </a:r>
            <a:endParaRPr/>
          </a:p>
          <a:p>
            <a:pPr marL="457200" lvl="0" indent="-400050" algn="l" rtl="0">
              <a:lnSpc>
                <a:spcPct val="90000"/>
              </a:lnSpc>
              <a:spcBef>
                <a:spcPts val="2400"/>
              </a:spcBef>
              <a:spcAft>
                <a:spcPts val="0"/>
              </a:spcAft>
              <a:buSzPts val="2700"/>
              <a:buChar char="•"/>
            </a:pPr>
            <a:r>
              <a:rPr lang="en-US"/>
              <a:t>Marie Sanon</a:t>
            </a:r>
            <a:endParaRPr/>
          </a:p>
          <a:p>
            <a:pPr marL="0" lvl="0" indent="0" algn="l" rtl="0">
              <a:lnSpc>
                <a:spcPct val="90000"/>
              </a:lnSpc>
              <a:spcBef>
                <a:spcPts val="2400"/>
              </a:spcBef>
              <a:spcAft>
                <a:spcPts val="0"/>
              </a:spcAft>
              <a:buNone/>
            </a:pPr>
            <a:r>
              <a:rPr lang="en-US" sz="4400" b="0" i="0" u="none" strike="noStrike" cap="none">
                <a:solidFill>
                  <a:srgbClr val="000000"/>
                </a:solidFill>
                <a:latin typeface="Arial"/>
                <a:ea typeface="Arial"/>
                <a:cs typeface="Arial"/>
                <a:sym typeface="Arial"/>
              </a:rPr>
              <a:t>Analysis</a:t>
            </a:r>
            <a:endParaRPr/>
          </a:p>
          <a:p>
            <a:pPr marL="457200" lvl="0" indent="-400050" algn="l" rtl="0">
              <a:lnSpc>
                <a:spcPct val="90000"/>
              </a:lnSpc>
              <a:spcBef>
                <a:spcPts val="2400"/>
              </a:spcBef>
              <a:spcAft>
                <a:spcPts val="0"/>
              </a:spcAft>
              <a:buSzPts val="2700"/>
              <a:buChar char="•"/>
            </a:pPr>
            <a:r>
              <a:rPr lang="en-US"/>
              <a:t>Yi Huang</a:t>
            </a:r>
            <a:endParaRPr/>
          </a:p>
          <a:p>
            <a:pPr marL="457200" lvl="0" indent="-400050" algn="l" rtl="0">
              <a:lnSpc>
                <a:spcPct val="90000"/>
              </a:lnSpc>
              <a:spcBef>
                <a:spcPts val="0"/>
              </a:spcBef>
              <a:spcAft>
                <a:spcPts val="0"/>
              </a:spcAft>
              <a:buClr>
                <a:schemeClr val="dk1"/>
              </a:buClr>
              <a:buSzPts val="2700"/>
              <a:buChar char="•"/>
            </a:pPr>
            <a:r>
              <a:rPr lang="en-US">
                <a:solidFill>
                  <a:schemeClr val="dk1"/>
                </a:solidFill>
              </a:rPr>
              <a:t>Jesse Perez</a:t>
            </a:r>
            <a:endParaRPr/>
          </a:p>
          <a:p>
            <a:pPr marL="0" lvl="0" indent="0" algn="l" rtl="0">
              <a:lnSpc>
                <a:spcPct val="90000"/>
              </a:lnSpc>
              <a:spcBef>
                <a:spcPts val="2400"/>
              </a:spcBef>
              <a:spcAft>
                <a:spcPts val="0"/>
              </a:spcAft>
              <a:buNone/>
            </a:pPr>
            <a:r>
              <a:rPr lang="en-US" sz="4400" b="0" i="0" u="none" strike="noStrike" cap="none">
                <a:solidFill>
                  <a:srgbClr val="000000"/>
                </a:solidFill>
                <a:latin typeface="Arial"/>
                <a:ea typeface="Arial"/>
                <a:cs typeface="Arial"/>
                <a:sym typeface="Arial"/>
              </a:rPr>
              <a:t>Conclusion </a:t>
            </a:r>
            <a:endParaRPr sz="4400" b="0" i="0" u="none" strike="noStrike" cap="none">
              <a:solidFill>
                <a:srgbClr val="000000"/>
              </a:solidFill>
              <a:latin typeface="Arial"/>
              <a:ea typeface="Arial"/>
              <a:cs typeface="Arial"/>
              <a:sym typeface="Arial"/>
            </a:endParaRPr>
          </a:p>
          <a:p>
            <a:pPr marL="457200" lvl="0" indent="-400050" algn="l" rtl="0">
              <a:spcBef>
                <a:spcPts val="2400"/>
              </a:spcBef>
              <a:spcAft>
                <a:spcPts val="0"/>
              </a:spcAft>
              <a:buSzPts val="2700"/>
              <a:buChar char="•"/>
            </a:pPr>
            <a:r>
              <a:rPr lang="en-US"/>
              <a:t>Jesse Perez</a:t>
            </a:r>
            <a:endParaRPr/>
          </a:p>
          <a:p>
            <a:pPr marL="546100" lvl="0" indent="0" algn="l" rtl="0">
              <a:lnSpc>
                <a:spcPct val="90000"/>
              </a:lnSpc>
              <a:spcBef>
                <a:spcPts val="2400"/>
              </a:spcBef>
              <a:spcAft>
                <a:spcPts val="0"/>
              </a:spcAft>
              <a:buNone/>
            </a:pPr>
            <a:endParaRPr/>
          </a:p>
        </p:txBody>
      </p:sp>
      <p:sp>
        <p:nvSpPr>
          <p:cNvPr id="108" name="Google Shape;108;p2"/>
          <p:cNvSpPr txBox="1">
            <a:spLocks noGrp="1"/>
          </p:cNvSpPr>
          <p:nvPr>
            <p:ph type="body" idx="2"/>
          </p:nvPr>
        </p:nvSpPr>
        <p:spPr>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000000"/>
              </a:buClr>
              <a:buSzPts val="4400"/>
              <a:buFont typeface="Arial"/>
              <a:buNone/>
            </a:pPr>
            <a:r>
              <a:rPr lang="en-US">
                <a:latin typeface="Arial"/>
                <a:ea typeface="Arial"/>
                <a:cs typeface="Arial"/>
                <a:sym typeface="Arial"/>
              </a:rPr>
              <a:t>Presentation Agenda</a:t>
            </a:r>
            <a:endParaRPr/>
          </a:p>
        </p:txBody>
      </p:sp>
      <p:pic>
        <p:nvPicPr>
          <p:cNvPr id="11" name="Picture 10" descr="Chart, line chart&#10;&#10;Description automatically generated">
            <a:extLst>
              <a:ext uri="{FF2B5EF4-FFF2-40B4-BE49-F238E27FC236}">
                <a16:creationId xmlns:a16="http://schemas.microsoft.com/office/drawing/2014/main" id="{2EF37ACF-7E74-5740-BCE8-4A2CB3E93507}"/>
              </a:ext>
            </a:extLst>
          </p:cNvPr>
          <p:cNvPicPr>
            <a:picLocks noChangeAspect="1"/>
          </p:cNvPicPr>
          <p:nvPr/>
        </p:nvPicPr>
        <p:blipFill rotWithShape="1">
          <a:blip r:embed="rId3"/>
          <a:srcRect b="14391"/>
          <a:stretch/>
        </p:blipFill>
        <p:spPr>
          <a:xfrm>
            <a:off x="1219200" y="4111848"/>
            <a:ext cx="11794706" cy="793247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f3f7687a55_2_2818"/>
          <p:cNvSpPr txBox="1">
            <a:spLocks noGrp="1"/>
          </p:cNvSpPr>
          <p:nvPr>
            <p:ph type="title"/>
          </p:nvPr>
        </p:nvSpPr>
        <p:spPr>
          <a:xfrm>
            <a:off x="172375" y="620500"/>
            <a:ext cx="7947900" cy="423030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b="1"/>
              <a:t>Code (4) -Plotting changes in Population by Counties </a:t>
            </a:r>
            <a:endParaRPr b="1"/>
          </a:p>
        </p:txBody>
      </p:sp>
      <p:pic>
        <p:nvPicPr>
          <p:cNvPr id="270" name="Google Shape;270;gf3f7687a55_2_2818"/>
          <p:cNvPicPr preferRelativeResize="0"/>
          <p:nvPr/>
        </p:nvPicPr>
        <p:blipFill>
          <a:blip r:embed="rId3">
            <a:alphaModFix/>
          </a:blip>
          <a:stretch>
            <a:fillRect/>
          </a:stretch>
        </p:blipFill>
        <p:spPr>
          <a:xfrm>
            <a:off x="4390375" y="3489025"/>
            <a:ext cx="18671576" cy="918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f3f7687a55_2_3235"/>
          <p:cNvSpPr txBox="1">
            <a:spLocks noGrp="1"/>
          </p:cNvSpPr>
          <p:nvPr>
            <p:ph type="title"/>
          </p:nvPr>
        </p:nvSpPr>
        <p:spPr>
          <a:xfrm>
            <a:off x="147525" y="241450"/>
            <a:ext cx="5676000" cy="5943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a:t>Code (4) - Plotting Growth Rates as Heatmaps</a:t>
            </a:r>
            <a:endParaRPr/>
          </a:p>
        </p:txBody>
      </p:sp>
      <p:pic>
        <p:nvPicPr>
          <p:cNvPr id="276" name="Google Shape;276;gf3f7687a55_2_3235"/>
          <p:cNvPicPr preferRelativeResize="0"/>
          <p:nvPr/>
        </p:nvPicPr>
        <p:blipFill>
          <a:blip r:embed="rId3">
            <a:alphaModFix/>
          </a:blip>
          <a:stretch>
            <a:fillRect/>
          </a:stretch>
        </p:blipFill>
        <p:spPr>
          <a:xfrm>
            <a:off x="6046075" y="1157775"/>
            <a:ext cx="18337925" cy="1187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f3f7687a55_2_3248"/>
          <p:cNvSpPr txBox="1"/>
          <p:nvPr/>
        </p:nvSpPr>
        <p:spPr>
          <a:xfrm>
            <a:off x="938575" y="405300"/>
            <a:ext cx="220353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900" b="1">
                <a:solidFill>
                  <a:schemeClr val="dk1"/>
                </a:solidFill>
              </a:rPr>
              <a:t>Code (5) - Generating Linear Regression and Plotting</a:t>
            </a:r>
            <a:endParaRPr sz="6900">
              <a:solidFill>
                <a:schemeClr val="dk1"/>
              </a:solidFill>
            </a:endParaRPr>
          </a:p>
        </p:txBody>
      </p:sp>
      <p:pic>
        <p:nvPicPr>
          <p:cNvPr id="282" name="Google Shape;282;gf3f7687a55_2_3248"/>
          <p:cNvPicPr preferRelativeResize="0"/>
          <p:nvPr/>
        </p:nvPicPr>
        <p:blipFill>
          <a:blip r:embed="rId3">
            <a:alphaModFix/>
          </a:blip>
          <a:stretch>
            <a:fillRect/>
          </a:stretch>
        </p:blipFill>
        <p:spPr>
          <a:xfrm>
            <a:off x="8076975" y="2974550"/>
            <a:ext cx="15653351" cy="10238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ctr" rtl="0">
              <a:lnSpc>
                <a:spcPct val="80000"/>
              </a:lnSpc>
              <a:spcBef>
                <a:spcPts val="0"/>
              </a:spcBef>
              <a:spcAft>
                <a:spcPts val="0"/>
              </a:spcAft>
              <a:buClr>
                <a:srgbClr val="000000"/>
              </a:buClr>
              <a:buSzPts val="8400"/>
              <a:buFont typeface="Arial"/>
              <a:buNone/>
            </a:pPr>
            <a:r>
              <a:rPr lang="en-US" sz="8400" b="0" i="0" u="none" strike="noStrike" cap="none">
                <a:solidFill>
                  <a:srgbClr val="000000"/>
                </a:solidFill>
                <a:latin typeface="Arial"/>
                <a:ea typeface="Arial"/>
                <a:cs typeface="Arial"/>
                <a:sym typeface="Arial"/>
              </a:rPr>
              <a:t>Background</a:t>
            </a:r>
            <a:endParaRPr/>
          </a:p>
        </p:txBody>
      </p:sp>
      <p:sp>
        <p:nvSpPr>
          <p:cNvPr id="120" name="Google Shape;120;p3"/>
          <p:cNvSpPr txBox="1">
            <a:spLocks noGrp="1"/>
          </p:cNvSpPr>
          <p:nvPr>
            <p:ph type="body" idx="1"/>
          </p:nvPr>
        </p:nvSpPr>
        <p:spPr>
          <a:xfrm>
            <a:off x="1389850" y="3010650"/>
            <a:ext cx="21948600" cy="8483700"/>
          </a:xfrm>
          <a:prstGeom prst="rect">
            <a:avLst/>
          </a:prstGeom>
          <a:noFill/>
          <a:ln>
            <a:noFill/>
          </a:ln>
        </p:spPr>
        <p:txBody>
          <a:bodyPr spcFirstLastPara="1" wrap="square" lIns="50800" tIns="50800" rIns="50800" bIns="50800" anchor="t" anchorCtr="0">
            <a:normAutofit/>
          </a:bodyPr>
          <a:lstStyle/>
          <a:p>
            <a:pPr marL="546100" lvl="0" indent="-546100" algn="l" rtl="0">
              <a:lnSpc>
                <a:spcPct val="90000"/>
              </a:lnSpc>
              <a:spcBef>
                <a:spcPts val="0"/>
              </a:spcBef>
              <a:spcAft>
                <a:spcPts val="0"/>
              </a:spcAft>
              <a:buClr>
                <a:srgbClr val="000000"/>
              </a:buClr>
              <a:buSzPts val="6600"/>
              <a:buFont typeface="Arial"/>
              <a:buChar char="•"/>
            </a:pPr>
            <a:r>
              <a:rPr lang="en-US" sz="4400" b="0" i="0" u="none" strike="noStrike" cap="none">
                <a:solidFill>
                  <a:srgbClr val="000000"/>
                </a:solidFill>
                <a:latin typeface="Arial"/>
                <a:ea typeface="Arial"/>
                <a:cs typeface="Arial"/>
                <a:sym typeface="Arial"/>
              </a:rPr>
              <a:t>Claim - The COVID epidemic has caused a significant shift in Georgia’s counties, trending away from urban and towards rural counties. Since the start of C</a:t>
            </a:r>
            <a:r>
              <a:rPr lang="en-US"/>
              <a:t>OVID (3/2020), the growth rate of rural counties has exceeded that of urban counties.</a:t>
            </a:r>
            <a:endParaRPr/>
          </a:p>
          <a:p>
            <a:pPr marL="546100" lvl="0" indent="0" algn="l" rtl="0">
              <a:lnSpc>
                <a:spcPct val="90000"/>
              </a:lnSpc>
              <a:spcBef>
                <a:spcPts val="2400"/>
              </a:spcBef>
              <a:spcAft>
                <a:spcPts val="0"/>
              </a:spcAft>
              <a:buNone/>
            </a:pPr>
            <a:endParaRPr/>
          </a:p>
          <a:p>
            <a:pPr marL="546100" lvl="0" indent="-546100" algn="l" rtl="0">
              <a:lnSpc>
                <a:spcPct val="90000"/>
              </a:lnSpc>
              <a:spcBef>
                <a:spcPts val="2400"/>
              </a:spcBef>
              <a:spcAft>
                <a:spcPts val="0"/>
              </a:spcAft>
              <a:buClr>
                <a:srgbClr val="000000"/>
              </a:buClr>
              <a:buSzPts val="6600"/>
              <a:buFont typeface="Arial"/>
              <a:buChar char="•"/>
            </a:pPr>
            <a:r>
              <a:rPr lang="en-US" sz="4400" b="0" i="0" u="none" strike="noStrike" cap="none">
                <a:solidFill>
                  <a:srgbClr val="000000"/>
                </a:solidFill>
                <a:latin typeface="Arial"/>
                <a:ea typeface="Arial"/>
                <a:cs typeface="Arial"/>
                <a:sym typeface="Arial"/>
              </a:rPr>
              <a:t>Null Hypothesis (H0): Rural Population Growth &lt;=  Urban Population Growth</a:t>
            </a:r>
            <a:endParaRPr sz="1200">
              <a:latin typeface="Times"/>
              <a:ea typeface="Times"/>
              <a:cs typeface="Times"/>
              <a:sym typeface="Times"/>
            </a:endParaRPr>
          </a:p>
          <a:p>
            <a:pPr marL="546100" lvl="0" indent="-546100" algn="l" rtl="0">
              <a:lnSpc>
                <a:spcPct val="90000"/>
              </a:lnSpc>
              <a:spcBef>
                <a:spcPts val="2400"/>
              </a:spcBef>
              <a:spcAft>
                <a:spcPts val="0"/>
              </a:spcAft>
              <a:buClr>
                <a:srgbClr val="000000"/>
              </a:buClr>
              <a:buSzPts val="6600"/>
              <a:buFont typeface="Arial"/>
              <a:buChar char="•"/>
            </a:pPr>
            <a:r>
              <a:rPr lang="en-US" sz="4400" b="0" i="0" u="none" strike="noStrike" cap="none">
                <a:solidFill>
                  <a:srgbClr val="000000"/>
                </a:solidFill>
                <a:latin typeface="Arial"/>
                <a:ea typeface="Arial"/>
                <a:cs typeface="Arial"/>
                <a:sym typeface="Arial"/>
              </a:rPr>
              <a:t>Alternate Hypothesis (HA): </a:t>
            </a:r>
            <a:r>
              <a:rPr lang="en-US">
                <a:solidFill>
                  <a:schemeClr val="dk1"/>
                </a:solidFill>
              </a:rPr>
              <a:t>Rural Population Growth &gt;  Urban Population Growth</a:t>
            </a:r>
            <a:endParaRPr sz="1200">
              <a:solidFill>
                <a:schemeClr val="dk1"/>
              </a:solidFill>
              <a:latin typeface="Times"/>
              <a:ea typeface="Times"/>
              <a:cs typeface="Times"/>
              <a:sym typeface="Times"/>
            </a:endParaRPr>
          </a:p>
          <a:p>
            <a:pPr marL="546100" lvl="0" indent="0" algn="l" rtl="0">
              <a:lnSpc>
                <a:spcPct val="90000"/>
              </a:lnSpc>
              <a:spcBef>
                <a:spcPts val="2400"/>
              </a:spcBef>
              <a:spcAft>
                <a:spcPts val="0"/>
              </a:spcAft>
              <a:buNone/>
            </a:pPr>
            <a:endParaRPr/>
          </a:p>
        </p:txBody>
      </p:sp>
      <p:pic>
        <p:nvPicPr>
          <p:cNvPr id="121" name="Google Shape;121;p3"/>
          <p:cNvPicPr preferRelativeResize="0"/>
          <p:nvPr/>
        </p:nvPicPr>
        <p:blipFill>
          <a:blip r:embed="rId3">
            <a:alphaModFix/>
          </a:blip>
          <a:stretch>
            <a:fillRect/>
          </a:stretch>
        </p:blipFill>
        <p:spPr>
          <a:xfrm>
            <a:off x="17143621" y="9681846"/>
            <a:ext cx="5484551" cy="387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ctr" rtl="0">
              <a:lnSpc>
                <a:spcPct val="80000"/>
              </a:lnSpc>
              <a:spcBef>
                <a:spcPts val="0"/>
              </a:spcBef>
              <a:spcAft>
                <a:spcPts val="0"/>
              </a:spcAft>
              <a:buClr>
                <a:srgbClr val="000000"/>
              </a:buClr>
              <a:buSzPts val="8400"/>
              <a:buFont typeface="Arial"/>
              <a:buNone/>
            </a:pPr>
            <a:r>
              <a:rPr lang="en-US" sz="8400" b="0" i="0" u="none" strike="noStrike" cap="none">
                <a:solidFill>
                  <a:srgbClr val="000000"/>
                </a:solidFill>
                <a:latin typeface="Arial"/>
                <a:ea typeface="Arial"/>
                <a:cs typeface="Arial"/>
                <a:sym typeface="Arial"/>
              </a:rPr>
              <a:t>Approach</a:t>
            </a:r>
            <a:endParaRPr/>
          </a:p>
        </p:txBody>
      </p:sp>
      <p:sp>
        <p:nvSpPr>
          <p:cNvPr id="127" name="Google Shape;127;p4"/>
          <p:cNvSpPr txBox="1">
            <a:spLocks noGrp="1"/>
          </p:cNvSpPr>
          <p:nvPr>
            <p:ph type="body" idx="1"/>
          </p:nvPr>
        </p:nvSpPr>
        <p:spPr>
          <a:xfrm>
            <a:off x="1217713" y="3989300"/>
            <a:ext cx="21948600" cy="8483700"/>
          </a:xfrm>
          <a:prstGeom prst="rect">
            <a:avLst/>
          </a:prstGeom>
          <a:noFill/>
          <a:ln>
            <a:noFill/>
          </a:ln>
        </p:spPr>
        <p:txBody>
          <a:bodyPr spcFirstLastPara="1" wrap="square" lIns="50800" tIns="50800" rIns="50800" bIns="50800" anchor="t" anchorCtr="0">
            <a:normAutofit/>
          </a:bodyPr>
          <a:lstStyle/>
          <a:p>
            <a:pPr marL="546100" lvl="0" indent="-514667" algn="l" rtl="0">
              <a:lnSpc>
                <a:spcPct val="150000"/>
              </a:lnSpc>
              <a:spcBef>
                <a:spcPts val="0"/>
              </a:spcBef>
              <a:spcAft>
                <a:spcPts val="0"/>
              </a:spcAft>
              <a:buClr>
                <a:srgbClr val="000000"/>
              </a:buClr>
              <a:buSzPct val="150000"/>
              <a:buFont typeface="Arial"/>
              <a:buChar char="•"/>
            </a:pPr>
            <a:r>
              <a:rPr lang="en-US" sz="4400" b="0" i="0" u="none" strike="noStrike" cap="none">
                <a:solidFill>
                  <a:srgbClr val="000000"/>
                </a:solidFill>
                <a:latin typeface="Arial"/>
                <a:ea typeface="Arial"/>
                <a:cs typeface="Arial"/>
                <a:sym typeface="Arial"/>
              </a:rPr>
              <a:t>Gather Georgia County census data over last decade to get idea of general trend/pattern. </a:t>
            </a:r>
            <a:endParaRPr/>
          </a:p>
          <a:p>
            <a:pPr marL="546100" lvl="0" indent="-514667" algn="l" rtl="0">
              <a:lnSpc>
                <a:spcPct val="150000"/>
              </a:lnSpc>
              <a:spcBef>
                <a:spcPts val="0"/>
              </a:spcBef>
              <a:spcAft>
                <a:spcPts val="0"/>
              </a:spcAft>
              <a:buClr>
                <a:srgbClr val="000000"/>
              </a:buClr>
              <a:buSzPct val="150000"/>
              <a:buFont typeface="Arial"/>
              <a:buChar char="•"/>
            </a:pPr>
            <a:r>
              <a:rPr lang="en-US">
                <a:solidFill>
                  <a:schemeClr val="dk1"/>
                </a:solidFill>
              </a:rPr>
              <a:t>Randomly select 10 counties for closer analysis</a:t>
            </a:r>
            <a:endParaRPr>
              <a:solidFill>
                <a:schemeClr val="dk1"/>
              </a:solidFill>
            </a:endParaRPr>
          </a:p>
          <a:p>
            <a:pPr marL="546100" lvl="0" indent="-514667" algn="l" rtl="0">
              <a:lnSpc>
                <a:spcPct val="150000"/>
              </a:lnSpc>
              <a:spcBef>
                <a:spcPts val="0"/>
              </a:spcBef>
              <a:spcAft>
                <a:spcPts val="0"/>
              </a:spcAft>
              <a:buClr>
                <a:srgbClr val="000000"/>
              </a:buClr>
              <a:buSzPct val="150000"/>
              <a:buFont typeface="Arial"/>
              <a:buChar char="•"/>
            </a:pPr>
            <a:r>
              <a:rPr lang="en-US">
                <a:solidFill>
                  <a:schemeClr val="dk1"/>
                </a:solidFill>
              </a:rPr>
              <a:t>Formulate a growth rate by year and county for analysis</a:t>
            </a:r>
            <a:endParaRPr>
              <a:solidFill>
                <a:schemeClr val="dk1"/>
              </a:solidFill>
            </a:endParaRPr>
          </a:p>
          <a:p>
            <a:pPr marL="546100" lvl="0" indent="-514667" algn="l" rtl="0">
              <a:lnSpc>
                <a:spcPct val="150000"/>
              </a:lnSpc>
              <a:spcBef>
                <a:spcPts val="0"/>
              </a:spcBef>
              <a:spcAft>
                <a:spcPts val="0"/>
              </a:spcAft>
              <a:buClr>
                <a:srgbClr val="000000"/>
              </a:buClr>
              <a:buSzPct val="150000"/>
              <a:buFont typeface="Arial"/>
              <a:buChar char="•"/>
            </a:pPr>
            <a:r>
              <a:rPr lang="en-US" sz="4400" b="0" i="0" u="none" strike="noStrike" cap="none">
                <a:solidFill>
                  <a:srgbClr val="000000"/>
                </a:solidFill>
                <a:latin typeface="Arial"/>
                <a:ea typeface="Arial"/>
                <a:cs typeface="Arial"/>
                <a:sym typeface="Arial"/>
              </a:rPr>
              <a:t>Designate counties as either urban or rural based on population</a:t>
            </a:r>
            <a:endParaRPr/>
          </a:p>
          <a:p>
            <a:pPr marL="546100" lvl="0" indent="-514667" algn="l" rtl="0">
              <a:lnSpc>
                <a:spcPct val="150000"/>
              </a:lnSpc>
              <a:spcBef>
                <a:spcPts val="0"/>
              </a:spcBef>
              <a:spcAft>
                <a:spcPts val="0"/>
              </a:spcAft>
              <a:buClr>
                <a:srgbClr val="000000"/>
              </a:buClr>
              <a:buSzPct val="150000"/>
              <a:buFont typeface="Arial"/>
              <a:buChar char="•"/>
            </a:pPr>
            <a:r>
              <a:rPr lang="en-US" sz="4400" b="0" i="0" u="none" strike="noStrike" cap="none">
                <a:solidFill>
                  <a:srgbClr val="000000"/>
                </a:solidFill>
                <a:latin typeface="Arial"/>
                <a:ea typeface="Arial"/>
                <a:cs typeface="Arial"/>
                <a:sym typeface="Arial"/>
              </a:rPr>
              <a:t>Plot and analyze patterns across data sets(</a:t>
            </a:r>
            <a:r>
              <a:rPr lang="en-US"/>
              <a:t>plots)</a:t>
            </a:r>
            <a:endParaRPr/>
          </a:p>
          <a:p>
            <a:pPr marL="546100" lvl="0" indent="-514667" algn="l" rtl="0">
              <a:lnSpc>
                <a:spcPct val="150000"/>
              </a:lnSpc>
              <a:spcBef>
                <a:spcPts val="0"/>
              </a:spcBef>
              <a:spcAft>
                <a:spcPts val="0"/>
              </a:spcAft>
              <a:buClr>
                <a:srgbClr val="000000"/>
              </a:buClr>
              <a:buSzPct val="150000"/>
              <a:buFont typeface="Arial"/>
              <a:buChar char="•"/>
            </a:pPr>
            <a:r>
              <a:rPr lang="en-US" sz="4400" b="0" i="0" u="none" strike="noStrike" cap="none">
                <a:solidFill>
                  <a:srgbClr val="000000"/>
                </a:solidFill>
                <a:latin typeface="Arial"/>
                <a:ea typeface="Arial"/>
                <a:cs typeface="Arial"/>
                <a:sym typeface="Arial"/>
              </a:rPr>
              <a:t>Create a heat map to visualize trends(</a:t>
            </a:r>
            <a:r>
              <a:rPr lang="en-US"/>
              <a:t>maps)</a:t>
            </a:r>
            <a:endParaRPr/>
          </a:p>
        </p:txBody>
      </p:sp>
      <p:pic>
        <p:nvPicPr>
          <p:cNvPr id="128" name="Google Shape;128;p4"/>
          <p:cNvPicPr preferRelativeResize="0"/>
          <p:nvPr/>
        </p:nvPicPr>
        <p:blipFill>
          <a:blip r:embed="rId3">
            <a:alphaModFix/>
          </a:blip>
          <a:stretch>
            <a:fillRect/>
          </a:stretch>
        </p:blipFill>
        <p:spPr>
          <a:xfrm rot="-3419552">
            <a:off x="16288725" y="6982300"/>
            <a:ext cx="9143999" cy="5486399"/>
          </a:xfrm>
          <a:prstGeom prst="rect">
            <a:avLst/>
          </a:prstGeom>
          <a:noFill/>
          <a:ln>
            <a:noFill/>
          </a:ln>
        </p:spPr>
      </p:pic>
      <p:pic>
        <p:nvPicPr>
          <p:cNvPr id="129" name="Google Shape;129;p4"/>
          <p:cNvPicPr preferRelativeResize="0"/>
          <p:nvPr/>
        </p:nvPicPr>
        <p:blipFill>
          <a:blip r:embed="rId4">
            <a:alphaModFix/>
          </a:blip>
          <a:stretch>
            <a:fillRect/>
          </a:stretch>
        </p:blipFill>
        <p:spPr>
          <a:xfrm rot="6280113">
            <a:off x="2987449" y="726925"/>
            <a:ext cx="2617902" cy="2945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45" name="Rectangle 144">
            <a:extLst>
              <a:ext uri="{FF2B5EF4-FFF2-40B4-BE49-F238E27FC236}">
                <a16:creationId xmlns:a16="http://schemas.microsoft.com/office/drawing/2014/main" id="{4999FE9C-D8F9-4F9B-B95B-608C3EF6B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392" y="475488"/>
            <a:ext cx="23445216" cy="12765024"/>
          </a:xfrm>
          <a:prstGeom prst="rect">
            <a:avLst/>
          </a:prstGeom>
          <a:solidFill>
            <a:schemeClr val="bg2"/>
          </a:solidFill>
          <a:ln w="6350" cap="flat" cmpd="sng" algn="ctr">
            <a:noFill/>
            <a:prstDash val="solid"/>
          </a:ln>
          <a:effectLst>
            <a:softEdge rad="0"/>
          </a:effectLst>
        </p:spPr>
      </p:sp>
      <p:sp>
        <p:nvSpPr>
          <p:cNvPr id="134" name="Google Shape;134;gf3f7687a55_2_0"/>
          <p:cNvSpPr txBox="1">
            <a:spLocks noGrp="1"/>
          </p:cNvSpPr>
          <p:nvPr>
            <p:ph type="title"/>
          </p:nvPr>
        </p:nvSpPr>
        <p:spPr>
          <a:xfrm>
            <a:off x="14128164" y="1285188"/>
            <a:ext cx="8945842" cy="2743200"/>
          </a:xfrm>
          <a:prstGeom prst="rect">
            <a:avLst/>
          </a:prstGeom>
        </p:spPr>
        <p:txBody>
          <a:bodyPr spcFirstLastPara="1" vert="horz" lIns="91440" tIns="45720" rIns="91440" bIns="45720" rtlCol="0" anchor="ctr" anchorCtr="0">
            <a:normAutofit/>
          </a:bodyPr>
          <a:lstStyle/>
          <a:p>
            <a:pPr marL="0" lvl="0" indent="0" algn="l" defTabSz="914400">
              <a:lnSpc>
                <a:spcPct val="90000"/>
              </a:lnSpc>
              <a:spcBef>
                <a:spcPct val="0"/>
              </a:spcBef>
              <a:spcAft>
                <a:spcPts val="0"/>
              </a:spcAft>
            </a:pPr>
            <a:r>
              <a:rPr lang="en-US" sz="4800"/>
              <a:t>Definition of Terms</a:t>
            </a:r>
          </a:p>
        </p:txBody>
      </p:sp>
      <p:sp useBgFill="1">
        <p:nvSpPr>
          <p:cNvPr id="147" name="Rectangle 146">
            <a:extLst>
              <a:ext uri="{FF2B5EF4-FFF2-40B4-BE49-F238E27FC236}">
                <a16:creationId xmlns:a16="http://schemas.microsoft.com/office/drawing/2014/main" id="{6936D704-5904-42AD-9DA1-E236DCE15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158902"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Google Shape;136;gf3f7687a55_2_0"/>
          <p:cNvPicPr preferRelativeResize="0"/>
          <p:nvPr/>
        </p:nvPicPr>
        <p:blipFill rotWithShape="1">
          <a:blip r:embed="rId3"/>
          <a:srcRect l="3912" t="2302" r="10287" b="1367"/>
          <a:stretch/>
        </p:blipFill>
        <p:spPr>
          <a:xfrm>
            <a:off x="469392" y="475488"/>
            <a:ext cx="12240768" cy="13240512"/>
          </a:xfrm>
          <a:prstGeom prst="rect">
            <a:avLst/>
          </a:prstGeom>
          <a:noFill/>
        </p:spPr>
      </p:pic>
      <p:sp>
        <p:nvSpPr>
          <p:cNvPr id="135" name="Google Shape;135;gf3f7687a55_2_0"/>
          <p:cNvSpPr txBox="1">
            <a:spLocks noGrp="1"/>
          </p:cNvSpPr>
          <p:nvPr>
            <p:ph type="body" idx="1"/>
          </p:nvPr>
        </p:nvSpPr>
        <p:spPr>
          <a:xfrm>
            <a:off x="14128164" y="4206240"/>
            <a:ext cx="8945844" cy="7863840"/>
          </a:xfrm>
          <a:prstGeom prst="rect">
            <a:avLst/>
          </a:prstGeom>
        </p:spPr>
        <p:txBody>
          <a:bodyPr spcFirstLastPara="1" vert="horz" lIns="91440" tIns="45720" rIns="91440" bIns="45720" rtlCol="0" anchorCtr="0">
            <a:normAutofit/>
          </a:bodyPr>
          <a:lstStyle/>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b="1">
                <a:latin typeface="+mn-lt"/>
                <a:ea typeface="+mn-ea"/>
                <a:cs typeface="+mn-cs"/>
              </a:rPr>
              <a:t>Urban v Rural</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a:latin typeface="+mn-lt"/>
                <a:ea typeface="+mn-ea"/>
                <a:cs typeface="+mn-cs"/>
              </a:rPr>
              <a:t>Georgia’s Department of Community Affairs (DCA) established a population cutoff of </a:t>
            </a:r>
            <a:r>
              <a:rPr lang="en-US" b="1" u="sng">
                <a:latin typeface="+mn-lt"/>
                <a:ea typeface="+mn-ea"/>
                <a:cs typeface="+mn-cs"/>
              </a:rPr>
              <a:t>50,000</a:t>
            </a:r>
            <a:r>
              <a:rPr lang="en-US">
                <a:latin typeface="+mn-lt"/>
                <a:ea typeface="+mn-ea"/>
                <a:cs typeface="+mn-cs"/>
              </a:rPr>
              <a:t> people to categorize counties as either Rural or Urban </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a:latin typeface="+mn-lt"/>
                <a:ea typeface="+mn-ea"/>
                <a:cs typeface="+mn-cs"/>
              </a:rPr>
              <a:t>Total Counties = 159</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a:latin typeface="+mn-lt"/>
                <a:ea typeface="+mn-ea"/>
                <a:cs typeface="+mn-cs"/>
              </a:rPr>
              <a:t>Rural = 120</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a:latin typeface="+mn-lt"/>
                <a:ea typeface="+mn-ea"/>
                <a:cs typeface="+mn-cs"/>
              </a:rPr>
              <a:t>Urban = 39</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b="1">
                <a:latin typeface="+mn-lt"/>
                <a:ea typeface="+mn-ea"/>
                <a:cs typeface="+mn-cs"/>
              </a:rPr>
              <a:t>COVID Start Date in Georgia</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r>
              <a:rPr lang="en-US">
                <a:latin typeface="+mn-lt"/>
                <a:ea typeface="+mn-ea"/>
                <a:cs typeface="+mn-cs"/>
              </a:rPr>
              <a:t>First cases identified March 2020 per GA Department of Health</a:t>
            </a:r>
          </a:p>
          <a:p>
            <a:pPr marL="0" lvl="0" indent="-182880" algn="l" defTabSz="914400">
              <a:lnSpc>
                <a:spcPct val="90000"/>
              </a:lnSpc>
              <a:spcBef>
                <a:spcPts val="2400"/>
              </a:spcBef>
              <a:spcAft>
                <a:spcPts val="0"/>
              </a:spcAft>
              <a:buClr>
                <a:schemeClr val="tx1">
                  <a:lumMod val="85000"/>
                  <a:lumOff val="15000"/>
                </a:schemeClr>
              </a:buClr>
              <a:buFont typeface="Garamond" pitchFamily="18" charset="0"/>
              <a:buChar char="◦"/>
            </a:pPr>
            <a:endParaRPr lang="en-US">
              <a:latin typeface="+mn-lt"/>
              <a:ea typeface="+mn-ea"/>
              <a:cs typeface="+mn-c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f3f7687a55_1_47"/>
          <p:cNvSpPr txBox="1">
            <a:spLocks noGrp="1"/>
          </p:cNvSpPr>
          <p:nvPr>
            <p:ph type="title"/>
          </p:nvPr>
        </p:nvSpPr>
        <p:spPr>
          <a:prstGeom prst="rect">
            <a:avLst/>
          </a:prstGeom>
        </p:spPr>
        <p:txBody>
          <a:bodyPr spcFirstLastPara="1" wrap="square" lIns="50800" tIns="50800" rIns="50800" bIns="50800" anchor="t" anchorCtr="0">
            <a:normAutofit/>
          </a:bodyPr>
          <a:lstStyle/>
          <a:p>
            <a:pPr marL="0" lvl="0" indent="0" algn="ctr" rtl="0">
              <a:spcBef>
                <a:spcPts val="0"/>
              </a:spcBef>
              <a:spcAft>
                <a:spcPts val="0"/>
              </a:spcAft>
              <a:buNone/>
            </a:pPr>
            <a:r>
              <a:rPr lang="en-US"/>
              <a:t>Randomly Selected GA Counties</a:t>
            </a:r>
            <a:endParaRPr/>
          </a:p>
        </p:txBody>
      </p:sp>
      <p:pic>
        <p:nvPicPr>
          <p:cNvPr id="142" name="Google Shape;142;gf3f7687a55_1_47"/>
          <p:cNvPicPr preferRelativeResize="0"/>
          <p:nvPr/>
        </p:nvPicPr>
        <p:blipFill>
          <a:blip r:embed="rId3">
            <a:alphaModFix/>
          </a:blip>
          <a:stretch>
            <a:fillRect/>
          </a:stretch>
        </p:blipFill>
        <p:spPr>
          <a:xfrm>
            <a:off x="685800" y="2893175"/>
            <a:ext cx="23012400" cy="8730582"/>
          </a:xfrm>
          <a:prstGeom prst="rect">
            <a:avLst/>
          </a:prstGeom>
          <a:noFill/>
          <a:ln>
            <a:noFill/>
          </a:ln>
        </p:spPr>
      </p:pic>
      <p:sp>
        <p:nvSpPr>
          <p:cNvPr id="143" name="Google Shape;143;gf3f7687a55_1_47"/>
          <p:cNvSpPr txBox="1"/>
          <p:nvPr/>
        </p:nvSpPr>
        <p:spPr>
          <a:xfrm>
            <a:off x="14576250" y="12688475"/>
            <a:ext cx="9414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S</a:t>
            </a:r>
            <a:r>
              <a:rPr lang="en-US" sz="1700"/>
              <a:t>ource: U.S. Census Bureau, Population Division</a:t>
            </a:r>
            <a:endParaRPr sz="1700"/>
          </a:p>
        </p:txBody>
      </p:sp>
      <p:sp>
        <p:nvSpPr>
          <p:cNvPr id="144" name="Google Shape;144;gf3f7687a55_1_47"/>
          <p:cNvSpPr/>
          <p:nvPr/>
        </p:nvSpPr>
        <p:spPr>
          <a:xfrm>
            <a:off x="740750" y="4181700"/>
            <a:ext cx="22957500" cy="812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f3f7687a55_1_47"/>
          <p:cNvSpPr/>
          <p:nvPr/>
        </p:nvSpPr>
        <p:spPr>
          <a:xfrm>
            <a:off x="740750" y="7991700"/>
            <a:ext cx="22957500" cy="812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f3f7687a55_1_47"/>
          <p:cNvSpPr/>
          <p:nvPr/>
        </p:nvSpPr>
        <p:spPr>
          <a:xfrm>
            <a:off x="740750" y="9515700"/>
            <a:ext cx="22957500" cy="812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f3f7687a55_1_47"/>
          <p:cNvSpPr/>
          <p:nvPr/>
        </p:nvSpPr>
        <p:spPr>
          <a:xfrm>
            <a:off x="740750" y="10277700"/>
            <a:ext cx="22957500" cy="812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f3f7687a55_1_47"/>
          <p:cNvSpPr/>
          <p:nvPr/>
        </p:nvSpPr>
        <p:spPr>
          <a:xfrm>
            <a:off x="740750" y="7229700"/>
            <a:ext cx="22957500" cy="812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f3f7687a55_1_47"/>
          <p:cNvSpPr/>
          <p:nvPr/>
        </p:nvSpPr>
        <p:spPr>
          <a:xfrm>
            <a:off x="1600200" y="12639900"/>
            <a:ext cx="1092900" cy="4464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f3f7687a55_1_47"/>
          <p:cNvSpPr txBox="1"/>
          <p:nvPr/>
        </p:nvSpPr>
        <p:spPr>
          <a:xfrm>
            <a:off x="2747975" y="12616800"/>
            <a:ext cx="3201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t>= Urban Counties</a:t>
            </a:r>
            <a:endParaRPr sz="25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gf3f7687a55_1_12"/>
          <p:cNvPicPr preferRelativeResize="0"/>
          <p:nvPr/>
        </p:nvPicPr>
        <p:blipFill rotWithShape="1">
          <a:blip r:embed="rId3">
            <a:alphaModFix/>
          </a:blip>
          <a:srcRect/>
          <a:stretch/>
        </p:blipFill>
        <p:spPr>
          <a:xfrm>
            <a:off x="923025" y="931950"/>
            <a:ext cx="9032450" cy="6021625"/>
          </a:xfrm>
          <a:prstGeom prst="rect">
            <a:avLst/>
          </a:prstGeom>
          <a:noFill/>
          <a:ln>
            <a:noFill/>
          </a:ln>
        </p:spPr>
      </p:pic>
      <p:pic>
        <p:nvPicPr>
          <p:cNvPr id="156" name="Google Shape;156;gf3f7687a55_1_12"/>
          <p:cNvPicPr preferRelativeResize="0"/>
          <p:nvPr/>
        </p:nvPicPr>
        <p:blipFill rotWithShape="1">
          <a:blip r:embed="rId4">
            <a:alphaModFix/>
          </a:blip>
          <a:srcRect/>
          <a:stretch/>
        </p:blipFill>
        <p:spPr>
          <a:xfrm>
            <a:off x="13645262" y="1124875"/>
            <a:ext cx="8743063" cy="5828700"/>
          </a:xfrm>
          <a:prstGeom prst="rect">
            <a:avLst/>
          </a:prstGeom>
          <a:noFill/>
          <a:ln>
            <a:noFill/>
          </a:ln>
        </p:spPr>
      </p:pic>
      <p:pic>
        <p:nvPicPr>
          <p:cNvPr id="157" name="Google Shape;157;gf3f7687a55_1_12"/>
          <p:cNvPicPr preferRelativeResize="0"/>
          <p:nvPr/>
        </p:nvPicPr>
        <p:blipFill>
          <a:blip r:embed="rId5">
            <a:alphaModFix/>
          </a:blip>
          <a:stretch>
            <a:fillRect/>
          </a:stretch>
        </p:blipFill>
        <p:spPr>
          <a:xfrm>
            <a:off x="6770875" y="6810200"/>
            <a:ext cx="9354700" cy="623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274889a18f_0_14"/>
          <p:cNvSpPr txBox="1">
            <a:spLocks noGrp="1"/>
          </p:cNvSpPr>
          <p:nvPr>
            <p:ph type="title"/>
          </p:nvPr>
        </p:nvSpPr>
        <p:spPr>
          <a:prstGeom prst="rect">
            <a:avLst/>
          </a:prstGeom>
        </p:spPr>
        <p:txBody>
          <a:bodyPr spcFirstLastPara="1" wrap="square" lIns="50800" tIns="50800" rIns="50800" bIns="50800" anchor="t" anchorCtr="0">
            <a:normAutofit fontScale="90000"/>
          </a:bodyPr>
          <a:lstStyle/>
          <a:p>
            <a:pPr marL="0" lvl="0" indent="0" algn="ctr" rtl="0">
              <a:spcBef>
                <a:spcPts val="0"/>
              </a:spcBef>
              <a:spcAft>
                <a:spcPts val="0"/>
              </a:spcAft>
              <a:buNone/>
            </a:pPr>
            <a:r>
              <a:rPr lang="en-US"/>
              <a:t>% Change of Randomly Selected GA Counties </a:t>
            </a:r>
            <a:endParaRPr/>
          </a:p>
        </p:txBody>
      </p:sp>
      <p:pic>
        <p:nvPicPr>
          <p:cNvPr id="163" name="Google Shape;163;g1274889a18f_0_14"/>
          <p:cNvPicPr preferRelativeResize="0"/>
          <p:nvPr/>
        </p:nvPicPr>
        <p:blipFill rotWithShape="1">
          <a:blip r:embed="rId3">
            <a:alphaModFix/>
          </a:blip>
          <a:srcRect t="21901" b="21896"/>
          <a:stretch/>
        </p:blipFill>
        <p:spPr>
          <a:xfrm>
            <a:off x="1217700" y="3893725"/>
            <a:ext cx="21948599" cy="8223650"/>
          </a:xfrm>
          <a:prstGeom prst="rect">
            <a:avLst/>
          </a:prstGeom>
          <a:noFill/>
          <a:ln>
            <a:noFill/>
          </a:ln>
        </p:spPr>
      </p:pic>
      <p:pic>
        <p:nvPicPr>
          <p:cNvPr id="164" name="Google Shape;164;g1274889a18f_0_14"/>
          <p:cNvPicPr preferRelativeResize="0"/>
          <p:nvPr/>
        </p:nvPicPr>
        <p:blipFill>
          <a:blip r:embed="rId4">
            <a:alphaModFix/>
          </a:blip>
          <a:stretch>
            <a:fillRect/>
          </a:stretch>
        </p:blipFill>
        <p:spPr>
          <a:xfrm>
            <a:off x="896637" y="3356075"/>
            <a:ext cx="22590728" cy="8008600"/>
          </a:xfrm>
          <a:prstGeom prst="rect">
            <a:avLst/>
          </a:prstGeom>
          <a:noFill/>
          <a:ln>
            <a:noFill/>
          </a:ln>
        </p:spPr>
      </p:pic>
      <p:sp>
        <p:nvSpPr>
          <p:cNvPr id="165" name="Google Shape;165;g1274889a18f_0_14"/>
          <p:cNvSpPr/>
          <p:nvPr/>
        </p:nvSpPr>
        <p:spPr>
          <a:xfrm>
            <a:off x="19930150" y="2670450"/>
            <a:ext cx="1720200" cy="9151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g1274889a18f_0_14"/>
          <p:cNvSpPr/>
          <p:nvPr/>
        </p:nvSpPr>
        <p:spPr>
          <a:xfrm>
            <a:off x="21682750" y="2670450"/>
            <a:ext cx="1720200" cy="91515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g1274889a18f_0_14"/>
          <p:cNvSpPr/>
          <p:nvPr/>
        </p:nvSpPr>
        <p:spPr>
          <a:xfrm>
            <a:off x="18177550" y="2670450"/>
            <a:ext cx="1720200" cy="9151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1274889a18f_0_14"/>
          <p:cNvSpPr/>
          <p:nvPr/>
        </p:nvSpPr>
        <p:spPr>
          <a:xfrm rot="4160457">
            <a:off x="19711957" y="12192129"/>
            <a:ext cx="1953198" cy="266292"/>
          </a:xfrm>
          <a:prstGeom prst="lef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1274889a18f_0_14"/>
          <p:cNvSpPr/>
          <p:nvPr/>
        </p:nvSpPr>
        <p:spPr>
          <a:xfrm rot="-6146052">
            <a:off x="18807927" y="4978494"/>
            <a:ext cx="2206967" cy="228558"/>
          </a:xfrm>
          <a:prstGeom prst="lef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f3f7687a55_1_31"/>
          <p:cNvPicPr preferRelativeResize="0"/>
          <p:nvPr/>
        </p:nvPicPr>
        <p:blipFill>
          <a:blip r:embed="rId3">
            <a:alphaModFix/>
          </a:blip>
          <a:stretch>
            <a:fillRect/>
          </a:stretch>
        </p:blipFill>
        <p:spPr>
          <a:xfrm>
            <a:off x="1308525" y="2891350"/>
            <a:ext cx="10776725" cy="7184475"/>
          </a:xfrm>
          <a:prstGeom prst="rect">
            <a:avLst/>
          </a:prstGeom>
          <a:noFill/>
          <a:ln>
            <a:noFill/>
          </a:ln>
        </p:spPr>
      </p:pic>
      <p:sp>
        <p:nvSpPr>
          <p:cNvPr id="175" name="Google Shape;175;gf3f7687a55_1_31"/>
          <p:cNvSpPr txBox="1"/>
          <p:nvPr/>
        </p:nvSpPr>
        <p:spPr>
          <a:xfrm>
            <a:off x="14456750" y="2891350"/>
            <a:ext cx="82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76" name="Google Shape;176;gf3f7687a55_1_31"/>
          <p:cNvPicPr preferRelativeResize="0"/>
          <p:nvPr/>
        </p:nvPicPr>
        <p:blipFill>
          <a:blip r:embed="rId4">
            <a:alphaModFix/>
          </a:blip>
          <a:stretch>
            <a:fillRect/>
          </a:stretch>
        </p:blipFill>
        <p:spPr>
          <a:xfrm>
            <a:off x="12330075" y="2765325"/>
            <a:ext cx="10965750" cy="73105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{69211A01-BCB1-E94B-8F48-CC93F9426456}tf10001069</Template>
  <TotalTime>0</TotalTime>
  <Words>927</Words>
  <Application>Microsoft Macintosh PowerPoint</Application>
  <PresentationFormat>Custom</PresentationFormat>
  <Paragraphs>108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Garamond</vt:lpstr>
      <vt:lpstr>Helvetica Neue</vt:lpstr>
      <vt:lpstr>Century Gothic</vt:lpstr>
      <vt:lpstr>Times</vt:lpstr>
      <vt:lpstr>Savon</vt:lpstr>
      <vt:lpstr>Georgia</vt:lpstr>
      <vt:lpstr>Outline</vt:lpstr>
      <vt:lpstr>Background</vt:lpstr>
      <vt:lpstr>Approach</vt:lpstr>
      <vt:lpstr>Definition of Terms</vt:lpstr>
      <vt:lpstr>Randomly Selected GA Counties</vt:lpstr>
      <vt:lpstr>PowerPoint Presentation</vt:lpstr>
      <vt:lpstr>% Change of Randomly Selected GA Counties </vt:lpstr>
      <vt:lpstr>PowerPoint Presentation</vt:lpstr>
      <vt:lpstr>PowerPoint Presentation</vt:lpstr>
      <vt:lpstr>Top VS Bottom Performing Counties</vt:lpstr>
      <vt:lpstr>Urban v Rural</vt:lpstr>
      <vt:lpstr>Heatmaps</vt:lpstr>
      <vt:lpstr>CONCLUSION</vt:lpstr>
      <vt:lpstr>PowerPoint Presentation</vt:lpstr>
      <vt:lpstr>Resources</vt:lpstr>
      <vt:lpstr>CODE (1) - Dependencies </vt:lpstr>
      <vt:lpstr>Code (2) -  Cleaning our Data, Extracting Georgia Data from Nation</vt:lpstr>
      <vt:lpstr>Code (3) - Data Cleaning and Getting Sample </vt:lpstr>
      <vt:lpstr>Code (4) -Plotting changes in Population by Counties </vt:lpstr>
      <vt:lpstr>Code (4) - Plotting Growth Rates as Heatmaps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Georgia</dc:title>
  <cp:lastModifiedBy>Aida Madina OUATTARA</cp:lastModifiedBy>
  <cp:revision>1</cp:revision>
  <dcterms:modified xsi:type="dcterms:W3CDTF">2022-05-03T00:03:16Z</dcterms:modified>
</cp:coreProperties>
</file>